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s-MX" sz="1800" b="0" strike="noStrike" spc="-1">
                <a:solidFill>
                  <a:srgbClr val="000000"/>
                </a:solidFill>
                <a:latin typeface="Calibri"/>
              </a:rPr>
              <a:t>Pulse para desplazar la diapositiva</a:t>
            </a: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s-MX" sz="2000" b="0" strike="noStrike" spc="-1">
                <a:latin typeface="Arial"/>
              </a:rPr>
              <a:t>Pulse para editar el formato de las notas</a:t>
            </a:r>
          </a:p>
        </p:txBody>
      </p:sp>
      <p:sp>
        <p:nvSpPr>
          <p:cNvPr id="84"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s-MX" sz="1400" b="0" strike="noStrike" spc="-1">
                <a:latin typeface="Times New Roman"/>
              </a:rPr>
              <a:t>&lt;cabecera&gt;</a:t>
            </a:r>
          </a:p>
        </p:txBody>
      </p:sp>
      <p:sp>
        <p:nvSpPr>
          <p:cNvPr id="85"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algn="r">
              <a:buNone/>
              <a:defRPr lang="es-MX" sz="1400" b="0" strike="noStrike" spc="-1">
                <a:latin typeface="Times New Roman"/>
              </a:defRPr>
            </a:lvl1pPr>
          </a:lstStyle>
          <a:p>
            <a:pPr algn="r">
              <a:buNone/>
            </a:pPr>
            <a:r>
              <a:rPr lang="es-MX" sz="1400" b="0" strike="noStrike" spc="-1">
                <a:latin typeface="Times New Roman"/>
              </a:rPr>
              <a:t>&lt;fecha/hora&gt;</a:t>
            </a: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a:defRPr lang="es-MX" sz="1400" b="0" strike="noStrike" spc="-1">
                <a:latin typeface="Times New Roman"/>
              </a:defRPr>
            </a:lvl1pPr>
          </a:lstStyle>
          <a:p>
            <a:r>
              <a:rPr lang="es-MX" sz="1400" b="0" strike="noStrike" spc="-1">
                <a:latin typeface="Times New Roman"/>
              </a:rPr>
              <a:t>&lt;pie de página&gt;</a:t>
            </a: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algn="r">
              <a:buNone/>
              <a:defRPr lang="es-MX" sz="1400" b="0" strike="noStrike" spc="-1">
                <a:latin typeface="Times New Roman"/>
              </a:defRPr>
            </a:lvl1pPr>
          </a:lstStyle>
          <a:p>
            <a:pPr algn="r">
              <a:buNone/>
            </a:pPr>
            <a:fld id="{C5E14C02-DFA5-406F-8734-BC1A732FA7C6}" type="slidenum">
              <a:rPr lang="es-MX" sz="1400" b="0" strike="noStrike" spc="-1">
                <a:latin typeface="Times New Roman"/>
              </a:rPr>
              <a:t>‹Nº›</a:t>
            </a:fld>
            <a:endParaRPr lang="es-MX"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noRot="1" noChangeAspect="1"/>
          </p:cNvSpPr>
          <p:nvPr>
            <p:ph type="sldImg"/>
          </p:nvPr>
        </p:nvSpPr>
        <p:spPr>
          <a:xfrm>
            <a:off x="685800" y="1143000"/>
            <a:ext cx="5486400" cy="3086100"/>
          </a:xfrm>
          <a:prstGeom prst="rect">
            <a:avLst/>
          </a:prstGeom>
          <a:ln w="0">
            <a:noFill/>
          </a:ln>
        </p:spPr>
      </p:sp>
      <p:sp>
        <p:nvSpPr>
          <p:cNvPr id="21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1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6B499B75-EB1F-4636-AF6F-556667204E67}" type="slidenum">
              <a:rPr lang="es-MX" sz="1200" b="0" strike="noStrike" spc="-1">
                <a:solidFill>
                  <a:srgbClr val="000000"/>
                </a:solidFill>
                <a:latin typeface="+mn-lt"/>
                <a:ea typeface="+mn-ea"/>
              </a:rPr>
              <a:t>9</a:t>
            </a:fld>
            <a:endParaRPr lang="es-MX"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noRot="1" noChangeAspect="1"/>
          </p:cNvSpPr>
          <p:nvPr>
            <p:ph type="sldImg"/>
          </p:nvPr>
        </p:nvSpPr>
        <p:spPr>
          <a:xfrm>
            <a:off x="685800" y="1143000"/>
            <a:ext cx="5486040" cy="3085920"/>
          </a:xfrm>
          <a:prstGeom prst="rect">
            <a:avLst/>
          </a:prstGeom>
          <a:ln w="0">
            <a:noFill/>
          </a:ln>
        </p:spPr>
      </p:sp>
      <p:sp>
        <p:nvSpPr>
          <p:cNvPr id="23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3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56D3901A-5386-40CD-B719-5D64CFD2ABA2}" type="slidenum">
              <a:rPr lang="es-MX" sz="1200" b="0" strike="noStrike" spc="-1">
                <a:solidFill>
                  <a:srgbClr val="000000"/>
                </a:solidFill>
                <a:latin typeface="+mn-lt"/>
                <a:ea typeface="+mn-ea"/>
              </a:rPr>
              <a:t>18</a:t>
            </a:fld>
            <a:endParaRPr lang="es-MX"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noRot="1" noChangeAspect="1"/>
          </p:cNvSpPr>
          <p:nvPr>
            <p:ph type="sldImg"/>
          </p:nvPr>
        </p:nvSpPr>
        <p:spPr>
          <a:xfrm>
            <a:off x="685800" y="1143000"/>
            <a:ext cx="5486400" cy="3086100"/>
          </a:xfrm>
          <a:prstGeom prst="rect">
            <a:avLst/>
          </a:prstGeom>
          <a:ln w="0">
            <a:noFill/>
          </a:ln>
        </p:spPr>
      </p:sp>
      <p:sp>
        <p:nvSpPr>
          <p:cNvPr id="24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4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F0AE58AE-FAE6-4095-BB1A-C4D18474773C}" type="slidenum">
              <a:rPr lang="es-MX" sz="1200" b="0" strike="noStrike" spc="-1">
                <a:solidFill>
                  <a:srgbClr val="000000"/>
                </a:solidFill>
                <a:latin typeface="+mn-lt"/>
                <a:ea typeface="+mn-ea"/>
              </a:rPr>
              <a:t>19</a:t>
            </a:fld>
            <a:endParaRPr lang="es-MX"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noRot="1" noChangeAspect="1"/>
          </p:cNvSpPr>
          <p:nvPr>
            <p:ph type="sldImg"/>
          </p:nvPr>
        </p:nvSpPr>
        <p:spPr>
          <a:xfrm>
            <a:off x="685800" y="1143000"/>
            <a:ext cx="5486400" cy="3086100"/>
          </a:xfrm>
          <a:prstGeom prst="rect">
            <a:avLst/>
          </a:prstGeom>
          <a:ln w="0">
            <a:noFill/>
          </a:ln>
        </p:spPr>
      </p:sp>
      <p:sp>
        <p:nvSpPr>
          <p:cNvPr id="24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45"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A4FCC8BA-10D4-4642-9BA7-1CF94B78DEF9}" type="slidenum">
              <a:rPr lang="es-MX" sz="1200" b="0" strike="noStrike" spc="-1">
                <a:solidFill>
                  <a:srgbClr val="000000"/>
                </a:solidFill>
                <a:latin typeface="+mn-lt"/>
                <a:ea typeface="+mn-ea"/>
              </a:rPr>
              <a:t>20</a:t>
            </a:fld>
            <a:endParaRPr lang="es-MX"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noRot="1" noChangeAspect="1"/>
          </p:cNvSpPr>
          <p:nvPr>
            <p:ph type="sldImg"/>
          </p:nvPr>
        </p:nvSpPr>
        <p:spPr>
          <a:xfrm>
            <a:off x="685800" y="1143000"/>
            <a:ext cx="5486040" cy="3085920"/>
          </a:xfrm>
          <a:prstGeom prst="rect">
            <a:avLst/>
          </a:prstGeom>
          <a:ln w="0">
            <a:noFill/>
          </a:ln>
        </p:spPr>
      </p:sp>
      <p:sp>
        <p:nvSpPr>
          <p:cNvPr id="24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4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72EF70AE-ADBC-4958-BCC7-91C236866151}" type="slidenum">
              <a:rPr lang="es-MX" sz="1200" b="0" strike="noStrike" spc="-1">
                <a:solidFill>
                  <a:srgbClr val="000000"/>
                </a:solidFill>
                <a:latin typeface="+mn-lt"/>
                <a:ea typeface="+mn-ea"/>
              </a:rPr>
              <a:t>21</a:t>
            </a:fld>
            <a:endParaRPr lang="es-MX"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noRot="1" noChangeAspect="1"/>
          </p:cNvSpPr>
          <p:nvPr>
            <p:ph type="sldImg"/>
          </p:nvPr>
        </p:nvSpPr>
        <p:spPr>
          <a:xfrm>
            <a:off x="685800" y="1143000"/>
            <a:ext cx="5486400" cy="3086100"/>
          </a:xfrm>
          <a:prstGeom prst="rect">
            <a:avLst/>
          </a:prstGeom>
          <a:ln w="0">
            <a:noFill/>
          </a:ln>
        </p:spPr>
      </p:sp>
      <p:sp>
        <p:nvSpPr>
          <p:cNvPr id="25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5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194FBE72-B76B-46D8-B18B-D80F4D106CB5}" type="slidenum">
              <a:rPr lang="es-MX" sz="1200" b="0" strike="noStrike" spc="-1">
                <a:solidFill>
                  <a:srgbClr val="000000"/>
                </a:solidFill>
                <a:latin typeface="+mn-lt"/>
                <a:ea typeface="+mn-ea"/>
              </a:rPr>
              <a:t>22</a:t>
            </a:fld>
            <a:endParaRPr lang="es-MX"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noRot="1" noChangeAspect="1"/>
          </p:cNvSpPr>
          <p:nvPr>
            <p:ph type="sldImg"/>
          </p:nvPr>
        </p:nvSpPr>
        <p:spPr>
          <a:xfrm>
            <a:off x="685800" y="1143000"/>
            <a:ext cx="5486400" cy="3086100"/>
          </a:xfrm>
          <a:prstGeom prst="rect">
            <a:avLst/>
          </a:prstGeom>
          <a:ln w="0">
            <a:noFill/>
          </a:ln>
        </p:spPr>
      </p:sp>
      <p:sp>
        <p:nvSpPr>
          <p:cNvPr id="25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54"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8EFCD4F1-8AAD-4554-8EEB-C03229F1AB05}" type="slidenum">
              <a:rPr lang="es-MX" sz="1200" b="0" strike="noStrike" spc="-1">
                <a:solidFill>
                  <a:srgbClr val="000000"/>
                </a:solidFill>
                <a:latin typeface="+mn-lt"/>
                <a:ea typeface="+mn-ea"/>
              </a:rPr>
              <a:t>23</a:t>
            </a:fld>
            <a:endParaRPr lang="es-MX"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noRot="1" noChangeAspect="1"/>
          </p:cNvSpPr>
          <p:nvPr>
            <p:ph type="sldImg"/>
          </p:nvPr>
        </p:nvSpPr>
        <p:spPr>
          <a:xfrm>
            <a:off x="685800" y="1143000"/>
            <a:ext cx="5486400" cy="3086100"/>
          </a:xfrm>
          <a:prstGeom prst="rect">
            <a:avLst/>
          </a:prstGeom>
          <a:ln w="0">
            <a:noFill/>
          </a:ln>
        </p:spPr>
      </p:sp>
      <p:sp>
        <p:nvSpPr>
          <p:cNvPr id="25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5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C9D57EE1-DFA8-4353-880D-E6347387FC86}" type="slidenum">
              <a:rPr lang="es-MX" sz="1200" b="0" strike="noStrike" spc="-1">
                <a:solidFill>
                  <a:srgbClr val="000000"/>
                </a:solidFill>
                <a:latin typeface="+mn-lt"/>
                <a:ea typeface="+mn-ea"/>
              </a:rPr>
              <a:t>24</a:t>
            </a:fld>
            <a:endParaRPr lang="es-MX"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noRot="1" noChangeAspect="1"/>
          </p:cNvSpPr>
          <p:nvPr>
            <p:ph type="sldImg"/>
          </p:nvPr>
        </p:nvSpPr>
        <p:spPr>
          <a:xfrm>
            <a:off x="685800" y="1143000"/>
            <a:ext cx="5486040" cy="3085920"/>
          </a:xfrm>
          <a:prstGeom prst="rect">
            <a:avLst/>
          </a:prstGeom>
          <a:ln w="0">
            <a:noFill/>
          </a:ln>
        </p:spPr>
      </p:sp>
      <p:sp>
        <p:nvSpPr>
          <p:cNvPr id="21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1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48B44371-C4DB-4BEB-A061-4F19B5BAD981}" type="slidenum">
              <a:rPr lang="es-MX" sz="1200" b="0" strike="noStrike" spc="-1">
                <a:solidFill>
                  <a:srgbClr val="000000"/>
                </a:solidFill>
                <a:latin typeface="+mn-lt"/>
                <a:ea typeface="+mn-ea"/>
              </a:rPr>
              <a:t>10</a:t>
            </a:fld>
            <a:endParaRPr lang="es-MX"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noRot="1" noChangeAspect="1"/>
          </p:cNvSpPr>
          <p:nvPr>
            <p:ph type="sldImg"/>
          </p:nvPr>
        </p:nvSpPr>
        <p:spPr>
          <a:xfrm>
            <a:off x="685800" y="1143000"/>
            <a:ext cx="5486400" cy="3086100"/>
          </a:xfrm>
          <a:prstGeom prst="rect">
            <a:avLst/>
          </a:prstGeom>
          <a:ln w="0">
            <a:noFill/>
          </a:ln>
        </p:spPr>
      </p:sp>
      <p:sp>
        <p:nvSpPr>
          <p:cNvPr id="21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1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D107481A-C0CD-481C-99C1-6DFE7441471A}" type="slidenum">
              <a:rPr lang="es-MX" sz="1200" b="0" strike="noStrike" spc="-1">
                <a:solidFill>
                  <a:srgbClr val="000000"/>
                </a:solidFill>
                <a:latin typeface="+mn-lt"/>
                <a:ea typeface="+mn-ea"/>
              </a:rPr>
              <a:t>11</a:t>
            </a:fld>
            <a:endParaRPr lang="es-MX"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noRot="1" noChangeAspect="1"/>
          </p:cNvSpPr>
          <p:nvPr>
            <p:ph type="sldImg"/>
          </p:nvPr>
        </p:nvSpPr>
        <p:spPr>
          <a:xfrm>
            <a:off x="685800" y="1143000"/>
            <a:ext cx="5486040" cy="3085920"/>
          </a:xfrm>
          <a:prstGeom prst="rect">
            <a:avLst/>
          </a:prstGeom>
          <a:ln w="0">
            <a:noFill/>
          </a:ln>
        </p:spPr>
      </p:sp>
      <p:sp>
        <p:nvSpPr>
          <p:cNvPr id="22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2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E4D8910F-CAA1-456A-8655-3727BAE46EC3}" type="slidenum">
              <a:rPr lang="es-MX" sz="1200" b="0" strike="noStrike" spc="-1">
                <a:solidFill>
                  <a:srgbClr val="000000"/>
                </a:solidFill>
                <a:latin typeface="+mn-lt"/>
                <a:ea typeface="+mn-ea"/>
              </a:rPr>
              <a:t>12</a:t>
            </a:fld>
            <a:endParaRPr lang="es-MX"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noRot="1" noChangeAspect="1"/>
          </p:cNvSpPr>
          <p:nvPr>
            <p:ph type="sldImg"/>
          </p:nvPr>
        </p:nvSpPr>
        <p:spPr>
          <a:xfrm>
            <a:off x="685800" y="1143000"/>
            <a:ext cx="5486040" cy="3085920"/>
          </a:xfrm>
          <a:prstGeom prst="rect">
            <a:avLst/>
          </a:prstGeom>
          <a:ln w="0">
            <a:noFill/>
          </a:ln>
        </p:spPr>
      </p:sp>
      <p:sp>
        <p:nvSpPr>
          <p:cNvPr id="22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2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92C4EE24-BB30-4694-A58C-B537650F0B9D}" type="slidenum">
              <a:rPr lang="es-MX" sz="1200" b="0" strike="noStrike" spc="-1">
                <a:solidFill>
                  <a:srgbClr val="000000"/>
                </a:solidFill>
                <a:latin typeface="+mn-lt"/>
                <a:ea typeface="+mn-ea"/>
              </a:rPr>
              <a:t>13</a:t>
            </a:fld>
            <a:endParaRPr lang="es-MX"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PlaceHolder 1"/>
          <p:cNvSpPr>
            <a:spLocks noGrp="1" noRot="1" noChangeAspect="1"/>
          </p:cNvSpPr>
          <p:nvPr>
            <p:ph type="sldImg"/>
          </p:nvPr>
        </p:nvSpPr>
        <p:spPr>
          <a:xfrm>
            <a:off x="685800" y="1143000"/>
            <a:ext cx="5486040" cy="3085920"/>
          </a:xfrm>
          <a:prstGeom prst="rect">
            <a:avLst/>
          </a:prstGeom>
          <a:ln w="0">
            <a:noFill/>
          </a:ln>
        </p:spPr>
      </p:sp>
      <p:sp>
        <p:nvSpPr>
          <p:cNvPr id="22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27"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63CCFFCC-CCFF-47C1-AE13-2EF5865DAD9E}" type="slidenum">
              <a:rPr lang="es-MX" sz="1200" b="0" strike="noStrike" spc="-1">
                <a:solidFill>
                  <a:srgbClr val="000000"/>
                </a:solidFill>
                <a:latin typeface="+mn-lt"/>
                <a:ea typeface="+mn-ea"/>
              </a:rPr>
              <a:t>14</a:t>
            </a:fld>
            <a:endParaRPr lang="es-MX"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685800" y="1143000"/>
            <a:ext cx="5486400" cy="3086100"/>
          </a:xfrm>
          <a:prstGeom prst="rect">
            <a:avLst/>
          </a:prstGeom>
          <a:ln w="0">
            <a:noFill/>
          </a:ln>
        </p:spPr>
      </p:sp>
      <p:sp>
        <p:nvSpPr>
          <p:cNvPr id="22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3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5ECC510A-5C5A-46EA-8E34-BFA5E3B5F86E}" type="slidenum">
              <a:rPr lang="es-MX" sz="1200" b="0" strike="noStrike" spc="-1">
                <a:solidFill>
                  <a:srgbClr val="000000"/>
                </a:solidFill>
                <a:latin typeface="+mn-lt"/>
                <a:ea typeface="+mn-ea"/>
              </a:rPr>
              <a:t>15</a:t>
            </a:fld>
            <a:endParaRPr lang="es-MX"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noRot="1" noChangeAspect="1"/>
          </p:cNvSpPr>
          <p:nvPr>
            <p:ph type="sldImg"/>
          </p:nvPr>
        </p:nvSpPr>
        <p:spPr>
          <a:xfrm>
            <a:off x="685800" y="1143000"/>
            <a:ext cx="5486040" cy="3085920"/>
          </a:xfrm>
          <a:prstGeom prst="rect">
            <a:avLst/>
          </a:prstGeom>
          <a:ln w="0">
            <a:noFill/>
          </a:ln>
        </p:spPr>
      </p:sp>
      <p:sp>
        <p:nvSpPr>
          <p:cNvPr id="23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33"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E6FDF022-B7FA-4AFB-A8F6-A7E446760211}" type="slidenum">
              <a:rPr lang="es-MX" sz="1200" b="0" strike="noStrike" spc="-1">
                <a:solidFill>
                  <a:srgbClr val="000000"/>
                </a:solidFill>
                <a:latin typeface="+mn-lt"/>
                <a:ea typeface="+mn-ea"/>
              </a:rPr>
              <a:t>16</a:t>
            </a:fld>
            <a:endParaRPr lang="es-MX"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noRot="1" noChangeAspect="1"/>
          </p:cNvSpPr>
          <p:nvPr>
            <p:ph type="sldImg"/>
          </p:nvPr>
        </p:nvSpPr>
        <p:spPr>
          <a:xfrm>
            <a:off x="685800" y="1143000"/>
            <a:ext cx="5486400" cy="3086100"/>
          </a:xfrm>
          <a:prstGeom prst="rect">
            <a:avLst/>
          </a:prstGeom>
          <a:ln w="0">
            <a:noFill/>
          </a:ln>
        </p:spPr>
      </p:sp>
      <p:sp>
        <p:nvSpPr>
          <p:cNvPr id="23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s-MX" sz="2000" b="0" strike="noStrike" spc="-1">
              <a:latin typeface="Arial"/>
            </a:endParaRPr>
          </a:p>
        </p:txBody>
      </p:sp>
      <p:sp>
        <p:nvSpPr>
          <p:cNvPr id="23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s-MX" sz="1200" b="0" strike="noStrike" spc="-1">
                <a:solidFill>
                  <a:srgbClr val="000000"/>
                </a:solidFill>
                <a:latin typeface="+mn-lt"/>
                <a:ea typeface="+mn-ea"/>
              </a:defRPr>
            </a:lvl1pPr>
          </a:lstStyle>
          <a:p>
            <a:pPr algn="r">
              <a:lnSpc>
                <a:spcPct val="100000"/>
              </a:lnSpc>
              <a:buNone/>
              <a:tabLst>
                <a:tab pos="0" algn="l"/>
              </a:tabLst>
            </a:pPr>
            <a:fld id="{49F80145-B073-4769-BA73-D9E61B1F44F3}" type="slidenum">
              <a:rPr lang="es-MX" sz="1200" b="0" strike="noStrike" spc="-1">
                <a:solidFill>
                  <a:srgbClr val="000000"/>
                </a:solidFill>
                <a:latin typeface="+mn-lt"/>
                <a:ea typeface="+mn-ea"/>
              </a:rPr>
              <a:t>17</a:t>
            </a:fld>
            <a:endParaRPr lang="es-MX"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8C6CD943-B95E-4ECB-B59F-68ADE957BDBF}"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FE20DD6-AB69-4ABD-86D7-156B64A1625D}"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DAF8E1D8-6A6E-42F7-B5F5-7439F8B2B336}"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FA55E686-9D65-4828-A8AE-6E39F1341852}"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07D03EBA-71BB-4A83-B92F-351B92F49FCC}" type="slidenum">
              <a:t>‹Nº›</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EB5AB53-90B1-4229-BE50-917D71F764F4}"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0E251A0A-CCAF-4896-82FE-138464C62119}"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06B289C-E17A-41C6-8B55-744BDC29F1AD}"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701ED721-7D36-48A8-A342-6338CEED4835}"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64A1CB3-41D5-49A4-989D-2523335FC864}"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ED23B9F1-F04F-48E3-8CC9-C542DCD71B76}"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7328E044-C676-4F2A-9849-9DBBA017D03A}" type="slidenum">
              <a:t>‹Nº›</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67A1027D-AF09-4F75-8C77-43926788377F}"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9F5D8B3-F05D-48F6-AD87-270A4C6ABE83}"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E14B860F-EDDA-46AF-B620-784567EE6FA6}"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EBBF0364-9C07-4E67-A619-4DBEE3E8CDEA}" type="slidenum">
              <a:t>‹Nº›</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0301BB0D-9B5F-4BE8-9841-832E0F05086C}" type="slidenum">
              <a:t>‹Nº›</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B95CFAC-C345-4864-AC97-62328664D356}"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0EF5694-C9FC-4ECF-9342-E30B1058BFA7}"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9DC235E-30FF-416F-9A04-276C21358A13}"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buNone/>
            </a:pPr>
            <a:endParaRPr lang="es-MX"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CDEB6829-54B0-4684-AA2A-993F1E7CBD12}"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82A3DCD-06CD-45AA-AB81-971253C697F7}"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9DDE852-FBAE-4FBA-86EC-6E1FEEB9DE98}"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s-MX" sz="1800" b="0" strike="noStrike" spc="-1">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s-MX"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961F886A-A14F-49D8-8B76-1D96E6BCC610}"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s-MX" sz="6000" b="0" strike="noStrike" spc="-1">
                <a:solidFill>
                  <a:srgbClr val="000000"/>
                </a:solidFill>
                <a:latin typeface="Calibri Light"/>
              </a:rPr>
              <a:t>Haz clic para modificar el estilo de título del patrón</a:t>
            </a:r>
            <a:endParaRPr lang="es-MX"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s-MX" sz="1200" b="0" strike="noStrike" spc="-1">
                <a:solidFill>
                  <a:srgbClr val="8B8B8B"/>
                </a:solidFill>
                <a:latin typeface="Calibri"/>
              </a:defRPr>
            </a:lvl1pPr>
          </a:lstStyle>
          <a:p>
            <a:pPr>
              <a:lnSpc>
                <a:spcPct val="100000"/>
              </a:lnSpc>
              <a:buNone/>
            </a:pPr>
            <a:r>
              <a:rPr lang="es-MX" sz="1200" b="0" strike="noStrike" spc="-1">
                <a:solidFill>
                  <a:srgbClr val="8B8B8B"/>
                </a:solidFill>
                <a:latin typeface="Calibri"/>
              </a:rPr>
              <a:t>&lt;fecha/hora&gt;</a:t>
            </a:r>
            <a:endParaRPr lang="es-MX"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s-MX" sz="1400" b="0" strike="noStrike" spc="-1">
                <a:latin typeface="Times New Roman"/>
              </a:defRPr>
            </a:lvl1pPr>
          </a:lstStyle>
          <a:p>
            <a:pPr algn="ctr">
              <a:buNone/>
            </a:pPr>
            <a:r>
              <a:rPr lang="es-MX" sz="1400" b="0" strike="noStrike" spc="-1">
                <a:latin typeface="Times New Roman"/>
              </a:rPr>
              <a:t>&lt;pie de página&gt;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s-MX" sz="1200" b="0" strike="noStrike" spc="-1">
                <a:solidFill>
                  <a:srgbClr val="8B8B8B"/>
                </a:solidFill>
                <a:latin typeface="Calibri"/>
              </a:defRPr>
            </a:lvl1pPr>
          </a:lstStyle>
          <a:p>
            <a:pPr algn="r">
              <a:lnSpc>
                <a:spcPct val="100000"/>
              </a:lnSpc>
              <a:buNone/>
            </a:pPr>
            <a:fld id="{DC69EF0F-95CA-4273-9AB3-D1CF8B436C01}" type="slidenum">
              <a:rPr lang="es-MX" sz="1200" b="0" strike="noStrike" spc="-1">
                <a:solidFill>
                  <a:srgbClr val="8B8B8B"/>
                </a:solidFill>
                <a:latin typeface="Calibri"/>
              </a:rPr>
              <a:t>‹Nº›</a:t>
            </a:fld>
            <a:endParaRPr lang="es-MX"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s-MX" sz="2800" b="0" strike="noStrike" spc="-1">
                <a:solidFill>
                  <a:srgbClr val="000000"/>
                </a:solidFill>
                <a:latin typeface="Calibri"/>
              </a:rPr>
              <a:t>Pulse para editar el formato de texto del esquema</a:t>
            </a:r>
          </a:p>
          <a:p>
            <a:pPr marL="864000" lvl="1" indent="-324000">
              <a:lnSpc>
                <a:spcPct val="90000"/>
              </a:lnSpc>
              <a:spcBef>
                <a:spcPts val="1134"/>
              </a:spcBef>
              <a:buClr>
                <a:srgbClr val="000000"/>
              </a:buClr>
              <a:buSzPct val="75000"/>
              <a:buFont typeface="Symbol" charset="2"/>
              <a:buChar char=""/>
            </a:pPr>
            <a:r>
              <a:rPr lang="es-MX" sz="2000" b="0" strike="noStrike" spc="-1">
                <a:solidFill>
                  <a:srgbClr val="000000"/>
                </a:solidFill>
                <a:latin typeface="Calibri"/>
              </a:rPr>
              <a:t>Segundo nivel del esquema</a:t>
            </a:r>
          </a:p>
          <a:p>
            <a:pPr marL="1296000" lvl="2" indent="-288000">
              <a:lnSpc>
                <a:spcPct val="90000"/>
              </a:lnSpc>
              <a:spcBef>
                <a:spcPts val="850"/>
              </a:spcBef>
              <a:buClr>
                <a:srgbClr val="000000"/>
              </a:buClr>
              <a:buSzPct val="45000"/>
              <a:buFont typeface="Wingdings" charset="2"/>
              <a:buChar char=""/>
            </a:pPr>
            <a:r>
              <a:rPr lang="es-MX" sz="1800" b="0" strike="noStrike" spc="-1">
                <a:solidFill>
                  <a:srgbClr val="000000"/>
                </a:solidFill>
                <a:latin typeface="Calibri"/>
              </a:rPr>
              <a:t>Tercer nivel del esquema</a:t>
            </a:r>
          </a:p>
          <a:p>
            <a:pPr marL="1728000" lvl="3" indent="-216000">
              <a:lnSpc>
                <a:spcPct val="90000"/>
              </a:lnSpc>
              <a:spcBef>
                <a:spcPts val="567"/>
              </a:spcBef>
              <a:buClr>
                <a:srgbClr val="000000"/>
              </a:buClr>
              <a:buSzPct val="75000"/>
              <a:buFont typeface="Symbol" charset="2"/>
              <a:buChar char=""/>
            </a:pPr>
            <a:r>
              <a:rPr lang="es-MX" sz="1800" b="0" strike="noStrike" spc="-1">
                <a:solidFill>
                  <a:srgbClr val="000000"/>
                </a:solidFill>
                <a:latin typeface="Calibri"/>
              </a:rPr>
              <a:t>Cuarto nivel del esquema</a:t>
            </a:r>
          </a:p>
          <a:p>
            <a:pPr marL="2160000" lvl="4" indent="-216000">
              <a:lnSpc>
                <a:spcPct val="90000"/>
              </a:lnSpc>
              <a:spcBef>
                <a:spcPts val="283"/>
              </a:spcBef>
              <a:buClr>
                <a:srgbClr val="000000"/>
              </a:buClr>
              <a:buSzPct val="45000"/>
              <a:buFont typeface="Wingdings" charset="2"/>
              <a:buChar char=""/>
            </a:pPr>
            <a:r>
              <a:rPr lang="es-MX" sz="2000" b="0" strike="noStrike" spc="-1">
                <a:solidFill>
                  <a:srgbClr val="000000"/>
                </a:solidFill>
                <a:latin typeface="Calibri"/>
              </a:rPr>
              <a:t>Quinto nivel del esquema</a:t>
            </a:r>
          </a:p>
          <a:p>
            <a:pPr marL="2592000" lvl="5" indent="-216000">
              <a:lnSpc>
                <a:spcPct val="90000"/>
              </a:lnSpc>
              <a:spcBef>
                <a:spcPts val="283"/>
              </a:spcBef>
              <a:buClr>
                <a:srgbClr val="000000"/>
              </a:buClr>
              <a:buSzPct val="45000"/>
              <a:buFont typeface="Wingdings" charset="2"/>
              <a:buChar char=""/>
            </a:pPr>
            <a:r>
              <a:rPr lang="es-MX" sz="2000" b="0" strike="noStrike" spc="-1">
                <a:solidFill>
                  <a:srgbClr val="000000"/>
                </a:solidFill>
                <a:latin typeface="Calibri"/>
              </a:rPr>
              <a:t>Sexto nivel del esquema</a:t>
            </a:r>
          </a:p>
          <a:p>
            <a:pPr marL="3024000" lvl="6" indent="-216000">
              <a:lnSpc>
                <a:spcPct val="90000"/>
              </a:lnSpc>
              <a:spcBef>
                <a:spcPts val="283"/>
              </a:spcBef>
              <a:buClr>
                <a:srgbClr val="000000"/>
              </a:buClr>
              <a:buSzPct val="45000"/>
              <a:buFont typeface="Wingdings" charset="2"/>
              <a:buChar char=""/>
            </a:pPr>
            <a:r>
              <a:rPr lang="es-MX" sz="2000" b="0" strike="noStrike" spc="-1">
                <a:solidFill>
                  <a:srgbClr val="000000"/>
                </a:solid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s-MX" sz="4400" b="0" strike="noStrike" spc="-1">
                <a:solidFill>
                  <a:srgbClr val="000000"/>
                </a:solidFill>
                <a:latin typeface="Calibri Light"/>
              </a:rPr>
              <a:t>Haz clic para modificar el estilo de título del patrón</a:t>
            </a:r>
            <a:endParaRPr lang="es-MX"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s-MX" sz="2800" b="0" strike="noStrike" spc="-1">
                <a:solidFill>
                  <a:srgbClr val="000000"/>
                </a:solidFill>
                <a:latin typeface="Calibri"/>
              </a:rPr>
              <a:t>Haga clic para modificar los estilos de texto del patrón</a:t>
            </a:r>
          </a:p>
          <a:p>
            <a:pPr marL="685800" lvl="1" indent="-228600">
              <a:lnSpc>
                <a:spcPct val="90000"/>
              </a:lnSpc>
              <a:spcBef>
                <a:spcPts val="499"/>
              </a:spcBef>
              <a:buClr>
                <a:srgbClr val="000000"/>
              </a:buClr>
              <a:buFont typeface="Arial"/>
              <a:buChar char="•"/>
            </a:pPr>
            <a:r>
              <a:rPr lang="es-MX" sz="2400" b="0" strike="noStrike" spc="-1">
                <a:solidFill>
                  <a:srgbClr val="000000"/>
                </a:solidFill>
                <a:latin typeface="Calibri"/>
              </a:rPr>
              <a:t>Segundo nivel</a:t>
            </a:r>
          </a:p>
          <a:p>
            <a:pPr marL="1143000" lvl="2" indent="-228600">
              <a:lnSpc>
                <a:spcPct val="90000"/>
              </a:lnSpc>
              <a:spcBef>
                <a:spcPts val="499"/>
              </a:spcBef>
              <a:buClr>
                <a:srgbClr val="000000"/>
              </a:buClr>
              <a:buFont typeface="Arial"/>
              <a:buChar char="•"/>
            </a:pPr>
            <a:r>
              <a:rPr lang="es-MX" sz="2000" b="0" strike="noStrike" spc="-1">
                <a:solidFill>
                  <a:srgbClr val="000000"/>
                </a:solidFill>
                <a:latin typeface="Calibri"/>
              </a:rPr>
              <a:t>Tercer nivel</a:t>
            </a:r>
          </a:p>
          <a:p>
            <a:pPr marL="1600200" lvl="3" indent="-228600">
              <a:lnSpc>
                <a:spcPct val="90000"/>
              </a:lnSpc>
              <a:spcBef>
                <a:spcPts val="499"/>
              </a:spcBef>
              <a:buClr>
                <a:srgbClr val="000000"/>
              </a:buClr>
              <a:buFont typeface="Arial"/>
              <a:buChar char="•"/>
            </a:pPr>
            <a:r>
              <a:rPr lang="es-MX" sz="1800" b="0" strike="noStrike" spc="-1">
                <a:solidFill>
                  <a:srgbClr val="000000"/>
                </a:solidFill>
                <a:latin typeface="Calibri"/>
              </a:rPr>
              <a:t>Cuarto nivel</a:t>
            </a:r>
          </a:p>
          <a:p>
            <a:pPr marL="2057400" lvl="4" indent="-228600">
              <a:lnSpc>
                <a:spcPct val="90000"/>
              </a:lnSpc>
              <a:spcBef>
                <a:spcPts val="499"/>
              </a:spcBef>
              <a:buClr>
                <a:srgbClr val="000000"/>
              </a:buClr>
              <a:buFont typeface="Arial"/>
              <a:buChar char="•"/>
            </a:pPr>
            <a:r>
              <a:rPr lang="es-MX" sz="1800" b="0" strike="noStrike" spc="-1">
                <a:solidFill>
                  <a:srgbClr val="000000"/>
                </a:solidFill>
                <a:latin typeface="Calibri"/>
              </a:rPr>
              <a:t>Quinto nivel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s-MX" sz="1200" b="0" strike="noStrike" spc="-1">
                <a:solidFill>
                  <a:srgbClr val="8B8B8B"/>
                </a:solidFill>
                <a:latin typeface="Calibri"/>
              </a:defRPr>
            </a:lvl1pPr>
          </a:lstStyle>
          <a:p>
            <a:pPr>
              <a:lnSpc>
                <a:spcPct val="100000"/>
              </a:lnSpc>
              <a:buNone/>
            </a:pPr>
            <a:r>
              <a:rPr lang="es-MX" sz="1200" b="0" strike="noStrike" spc="-1">
                <a:solidFill>
                  <a:srgbClr val="8B8B8B"/>
                </a:solidFill>
                <a:latin typeface="Calibri"/>
              </a:rPr>
              <a:t>&lt;fecha/hora&gt;</a:t>
            </a:r>
            <a:endParaRPr lang="es-MX"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s-MX" sz="1400" b="0" strike="noStrike" spc="-1">
                <a:latin typeface="Times New Roman"/>
              </a:defRPr>
            </a:lvl1pPr>
          </a:lstStyle>
          <a:p>
            <a:pPr algn="ctr">
              <a:buNone/>
            </a:pPr>
            <a:r>
              <a:rPr lang="es-MX" sz="1400" b="0" strike="noStrike" spc="-1">
                <a:latin typeface="Times New Roman"/>
              </a:rPr>
              <a:t>&lt;pie de página&gt;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s-MX" sz="1200" b="0" strike="noStrike" spc="-1">
                <a:solidFill>
                  <a:srgbClr val="8B8B8B"/>
                </a:solidFill>
                <a:latin typeface="Calibri"/>
              </a:defRPr>
            </a:lvl1pPr>
          </a:lstStyle>
          <a:p>
            <a:pPr algn="r">
              <a:lnSpc>
                <a:spcPct val="100000"/>
              </a:lnSpc>
              <a:buNone/>
            </a:pPr>
            <a:fld id="{2598BD38-15C6-43E5-A91D-69C0BE1D8A74}" type="slidenum">
              <a:rPr lang="es-MX" sz="1200" b="0" strike="noStrike" spc="-1">
                <a:solidFill>
                  <a:srgbClr val="8B8B8B"/>
                </a:solidFill>
                <a:latin typeface="Calibri"/>
              </a:rPr>
              <a:t>‹Nº›</a:t>
            </a:fld>
            <a:endParaRPr lang="es-MX"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adroTexto 5"/>
          <p:cNvSpPr/>
          <p:nvPr/>
        </p:nvSpPr>
        <p:spPr>
          <a:xfrm>
            <a:off x="4668120" y="829440"/>
            <a:ext cx="28558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s-MX" sz="1800" b="0" strike="noStrike" spc="-1">
                <a:solidFill>
                  <a:srgbClr val="000000"/>
                </a:solidFill>
                <a:latin typeface="Calibri"/>
              </a:rPr>
              <a:t>Prueba de la Aplicación</a:t>
            </a:r>
            <a:endParaRPr lang="es-MX" sz="1800" b="0" strike="noStrike" spc="-1">
              <a:latin typeface="Arial"/>
            </a:endParaRPr>
          </a:p>
        </p:txBody>
      </p:sp>
      <p:sp>
        <p:nvSpPr>
          <p:cNvPr id="89" name="CuadroTexto 6"/>
          <p:cNvSpPr/>
          <p:nvPr/>
        </p:nvSpPr>
        <p:spPr>
          <a:xfrm>
            <a:off x="335880" y="1488600"/>
            <a:ext cx="76824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s-MX" sz="1800" b="0" strike="noStrike" spc="-1">
                <a:solidFill>
                  <a:srgbClr val="000000"/>
                </a:solidFill>
                <a:latin typeface="Calibri"/>
              </a:rPr>
              <a:t>Para probar el funcionamiento de la aplicación sigue estos pasos.</a:t>
            </a:r>
            <a:endParaRPr lang="es-MX" sz="1800" b="0" strike="noStrike" spc="-1">
              <a:latin typeface="Arial"/>
            </a:endParaRPr>
          </a:p>
        </p:txBody>
      </p:sp>
      <p:pic>
        <p:nvPicPr>
          <p:cNvPr id="90" name="Imagen 10"/>
          <p:cNvPicPr/>
          <p:nvPr/>
        </p:nvPicPr>
        <p:blipFill>
          <a:blip r:embed="rId2"/>
          <a:srcRect t="12092" b="55031"/>
          <a:stretch/>
        </p:blipFill>
        <p:spPr>
          <a:xfrm>
            <a:off x="3524400" y="2987640"/>
            <a:ext cx="3428640" cy="2253600"/>
          </a:xfrm>
          <a:prstGeom prst="rect">
            <a:avLst/>
          </a:prstGeom>
          <a:ln w="0">
            <a:noFill/>
          </a:ln>
        </p:spPr>
      </p:pic>
      <p:sp>
        <p:nvSpPr>
          <p:cNvPr id="91" name="CuadroTexto 11"/>
          <p:cNvSpPr/>
          <p:nvPr/>
        </p:nvSpPr>
        <p:spPr>
          <a:xfrm>
            <a:off x="73800" y="2147760"/>
            <a:ext cx="96969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s-MX" sz="1800" b="0" strike="noStrike" spc="-1">
                <a:solidFill>
                  <a:srgbClr val="000000"/>
                </a:solidFill>
                <a:latin typeface="Calibri"/>
              </a:rPr>
              <a:t>1.- Desde la tienda de Google (Play Store) instala la aplicación MIT AI 2 Companion</a:t>
            </a:r>
            <a:endParaRPr lang="es-MX" sz="1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Google Shape;300;p33"/>
          <p:cNvPicPr/>
          <p:nvPr/>
        </p:nvPicPr>
        <p:blipFill>
          <a:blip r:embed="rId3"/>
          <a:stretch/>
        </p:blipFill>
        <p:spPr>
          <a:xfrm>
            <a:off x="638640" y="597600"/>
            <a:ext cx="2488680" cy="1028520"/>
          </a:xfrm>
          <a:prstGeom prst="rect">
            <a:avLst/>
          </a:prstGeom>
          <a:ln w="0">
            <a:noFill/>
          </a:ln>
        </p:spPr>
      </p:pic>
      <p:pic>
        <p:nvPicPr>
          <p:cNvPr id="126" name="Google Shape;301;p33"/>
          <p:cNvPicPr/>
          <p:nvPr/>
        </p:nvPicPr>
        <p:blipFill>
          <a:blip r:embed="rId4"/>
          <a:stretch/>
        </p:blipFill>
        <p:spPr>
          <a:xfrm>
            <a:off x="8833320" y="597600"/>
            <a:ext cx="2806200" cy="1269720"/>
          </a:xfrm>
          <a:prstGeom prst="rect">
            <a:avLst/>
          </a:prstGeom>
          <a:ln w="0">
            <a:noFill/>
          </a:ln>
        </p:spPr>
      </p:pic>
      <p:sp>
        <p:nvSpPr>
          <p:cNvPr id="127"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pic>
        <p:nvPicPr>
          <p:cNvPr id="128" name="Imagen 3"/>
          <p:cNvPicPr/>
          <p:nvPr/>
        </p:nvPicPr>
        <p:blipFill>
          <a:blip r:embed="rId5"/>
          <a:stretch/>
        </p:blipFill>
        <p:spPr>
          <a:xfrm>
            <a:off x="2687760" y="2158920"/>
            <a:ext cx="7772040" cy="215100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Google Shape;300;p33"/>
          <p:cNvPicPr/>
          <p:nvPr/>
        </p:nvPicPr>
        <p:blipFill>
          <a:blip r:embed="rId3"/>
          <a:stretch/>
        </p:blipFill>
        <p:spPr>
          <a:xfrm>
            <a:off x="638640" y="597600"/>
            <a:ext cx="2488680" cy="1028520"/>
          </a:xfrm>
          <a:prstGeom prst="rect">
            <a:avLst/>
          </a:prstGeom>
          <a:ln w="0">
            <a:noFill/>
          </a:ln>
        </p:spPr>
      </p:pic>
      <p:pic>
        <p:nvPicPr>
          <p:cNvPr id="130" name="Google Shape;301;p33"/>
          <p:cNvPicPr/>
          <p:nvPr/>
        </p:nvPicPr>
        <p:blipFill>
          <a:blip r:embed="rId4"/>
          <a:stretch/>
        </p:blipFill>
        <p:spPr>
          <a:xfrm>
            <a:off x="8833320" y="597600"/>
            <a:ext cx="2806200" cy="1269720"/>
          </a:xfrm>
          <a:prstGeom prst="rect">
            <a:avLst/>
          </a:prstGeom>
          <a:ln w="0">
            <a:noFill/>
          </a:ln>
        </p:spPr>
      </p:pic>
      <p:sp>
        <p:nvSpPr>
          <p:cNvPr id="131"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32" name="CuadroTexto 1"/>
          <p:cNvSpPr/>
          <p:nvPr/>
        </p:nvSpPr>
        <p:spPr>
          <a:xfrm>
            <a:off x="1330200" y="1967400"/>
            <a:ext cx="23824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1" strike="noStrike" spc="-1" dirty="0">
                <a:solidFill>
                  <a:srgbClr val="000000"/>
                </a:solidFill>
                <a:latin typeface="Calibri"/>
              </a:rPr>
              <a:t>Instalar la aplicación</a:t>
            </a:r>
            <a:endParaRPr lang="es-MX" sz="1800" b="1" strike="noStrike" spc="-1" dirty="0">
              <a:latin typeface="Arial"/>
            </a:endParaRPr>
          </a:p>
        </p:txBody>
      </p:sp>
      <p:sp>
        <p:nvSpPr>
          <p:cNvPr id="133" name="CuadroTexto 2"/>
          <p:cNvSpPr/>
          <p:nvPr/>
        </p:nvSpPr>
        <p:spPr>
          <a:xfrm>
            <a:off x="1330200" y="2646360"/>
            <a:ext cx="978084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dirty="0">
                <a:solidFill>
                  <a:srgbClr val="000000"/>
                </a:solidFill>
                <a:latin typeface="Calibri"/>
              </a:rPr>
              <a:t>Una vez que hayas probado la aplicación y hayas observado su funcionamiento, llegó la hora de instalarla en tu dispositivo. Para ello, regresa a la página de app inventor y colócate en la primera pantalla de la aplicación </a:t>
            </a:r>
            <a:r>
              <a:rPr lang="es-MX" sz="1800" b="1" strike="noStrike" spc="-1" dirty="0">
                <a:solidFill>
                  <a:srgbClr val="000000"/>
                </a:solidFill>
                <a:latin typeface="Calibri"/>
              </a:rPr>
              <a:t>(screen1)</a:t>
            </a:r>
            <a:r>
              <a:rPr lang="es-MX" sz="1800" b="0" strike="noStrike" spc="-1" dirty="0">
                <a:solidFill>
                  <a:srgbClr val="000000"/>
                </a:solidFill>
                <a:latin typeface="Calibri"/>
              </a:rPr>
              <a:t>. Una vez que estés ahí, ve a la sección de propiedades (barra lateral derecha) y ubica la opción </a:t>
            </a:r>
            <a:r>
              <a:rPr lang="es-MX" sz="1800" b="1" strike="noStrike" spc="-1" dirty="0">
                <a:solidFill>
                  <a:srgbClr val="000000"/>
                </a:solidFill>
                <a:latin typeface="Calibri"/>
              </a:rPr>
              <a:t>Icono. </a:t>
            </a:r>
            <a:r>
              <a:rPr lang="es-MX" sz="1800" b="0" strike="noStrike" spc="-1" dirty="0">
                <a:solidFill>
                  <a:srgbClr val="000000"/>
                </a:solidFill>
                <a:latin typeface="Calibri"/>
              </a:rPr>
              <a:t>Selecciona una imagen como ícono de la aplicación.</a:t>
            </a:r>
            <a:endParaRPr lang="es-MX" sz="1800" b="0" strike="noStrike" spc="-1" dirty="0">
              <a:latin typeface="Arial"/>
            </a:endParaRPr>
          </a:p>
        </p:txBody>
      </p:sp>
      <p:pic>
        <p:nvPicPr>
          <p:cNvPr id="134" name="Imagen 4"/>
          <p:cNvPicPr/>
          <p:nvPr/>
        </p:nvPicPr>
        <p:blipFill>
          <a:blip r:embed="rId5"/>
          <a:stretch/>
        </p:blipFill>
        <p:spPr>
          <a:xfrm>
            <a:off x="5003640" y="4333680"/>
            <a:ext cx="2375280" cy="93060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Google Shape;300;p33"/>
          <p:cNvPicPr/>
          <p:nvPr/>
        </p:nvPicPr>
        <p:blipFill>
          <a:blip r:embed="rId3"/>
          <a:stretch/>
        </p:blipFill>
        <p:spPr>
          <a:xfrm>
            <a:off x="638640" y="597600"/>
            <a:ext cx="2488680" cy="1028520"/>
          </a:xfrm>
          <a:prstGeom prst="rect">
            <a:avLst/>
          </a:prstGeom>
          <a:ln w="0">
            <a:noFill/>
          </a:ln>
        </p:spPr>
      </p:pic>
      <p:pic>
        <p:nvPicPr>
          <p:cNvPr id="136" name="Google Shape;301;p33"/>
          <p:cNvPicPr/>
          <p:nvPr/>
        </p:nvPicPr>
        <p:blipFill>
          <a:blip r:embed="rId4"/>
          <a:stretch/>
        </p:blipFill>
        <p:spPr>
          <a:xfrm>
            <a:off x="8833320" y="597600"/>
            <a:ext cx="2806200" cy="1269720"/>
          </a:xfrm>
          <a:prstGeom prst="rect">
            <a:avLst/>
          </a:prstGeom>
          <a:ln w="0">
            <a:noFill/>
          </a:ln>
        </p:spPr>
      </p:pic>
      <p:sp>
        <p:nvSpPr>
          <p:cNvPr id="137"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38" name="CuadroTexto 2"/>
          <p:cNvSpPr/>
          <p:nvPr/>
        </p:nvSpPr>
        <p:spPr>
          <a:xfrm>
            <a:off x="900720" y="1729800"/>
            <a:ext cx="97808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En el menú principal, selecciona la opción </a:t>
            </a:r>
            <a:r>
              <a:rPr lang="es-MX" sz="1800" b="1" strike="noStrike" spc="-1">
                <a:solidFill>
                  <a:srgbClr val="000000"/>
                </a:solidFill>
                <a:latin typeface="Calibri"/>
              </a:rPr>
              <a:t>Generar</a:t>
            </a:r>
            <a:r>
              <a:rPr lang="es-MX" sz="1800" b="0" strike="noStrike" spc="-1">
                <a:solidFill>
                  <a:srgbClr val="000000"/>
                </a:solidFill>
                <a:latin typeface="Calibri"/>
              </a:rPr>
              <a:t> y luego la opción </a:t>
            </a:r>
            <a:r>
              <a:rPr lang="es-MX" sz="1800" b="1" strike="noStrike" spc="-1">
                <a:solidFill>
                  <a:srgbClr val="000000"/>
                </a:solidFill>
                <a:latin typeface="Calibri"/>
              </a:rPr>
              <a:t>Adroid App (.apk)</a:t>
            </a:r>
            <a:r>
              <a:rPr lang="es-MX" sz="1800" b="0" strike="noStrike" spc="-1">
                <a:solidFill>
                  <a:srgbClr val="000000"/>
                </a:solidFill>
                <a:latin typeface="Calibri"/>
              </a:rPr>
              <a:t> </a:t>
            </a:r>
            <a:endParaRPr lang="es-MX" sz="1800" b="0" strike="noStrike" spc="-1">
              <a:latin typeface="Arial"/>
            </a:endParaRPr>
          </a:p>
        </p:txBody>
      </p:sp>
      <p:pic>
        <p:nvPicPr>
          <p:cNvPr id="139" name="Imagen 5"/>
          <p:cNvPicPr/>
          <p:nvPr/>
        </p:nvPicPr>
        <p:blipFill>
          <a:blip r:embed="rId5"/>
          <a:stretch/>
        </p:blipFill>
        <p:spPr>
          <a:xfrm>
            <a:off x="4660920" y="2325240"/>
            <a:ext cx="2869920" cy="1282320"/>
          </a:xfrm>
          <a:prstGeom prst="rect">
            <a:avLst/>
          </a:prstGeom>
          <a:ln w="0">
            <a:noFill/>
          </a:ln>
        </p:spPr>
      </p:pic>
      <p:sp>
        <p:nvSpPr>
          <p:cNvPr id="140" name="CuadroTexto 6"/>
          <p:cNvSpPr/>
          <p:nvPr/>
        </p:nvSpPr>
        <p:spPr>
          <a:xfrm>
            <a:off x="900720" y="3794040"/>
            <a:ext cx="9780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Puedes observar el proceso de generación de la apk en la barra de progreso</a:t>
            </a:r>
            <a:endParaRPr lang="es-MX" sz="1800" b="0" strike="noStrike" spc="-1">
              <a:latin typeface="Arial"/>
            </a:endParaRPr>
          </a:p>
        </p:txBody>
      </p:sp>
      <p:pic>
        <p:nvPicPr>
          <p:cNvPr id="141" name="Imagen 8"/>
          <p:cNvPicPr/>
          <p:nvPr/>
        </p:nvPicPr>
        <p:blipFill>
          <a:blip r:embed="rId6"/>
          <a:stretch/>
        </p:blipFill>
        <p:spPr>
          <a:xfrm>
            <a:off x="2410560" y="4366080"/>
            <a:ext cx="6940800" cy="208512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Google Shape;300;p33"/>
          <p:cNvPicPr/>
          <p:nvPr/>
        </p:nvPicPr>
        <p:blipFill>
          <a:blip r:embed="rId3"/>
          <a:stretch/>
        </p:blipFill>
        <p:spPr>
          <a:xfrm>
            <a:off x="638640" y="597600"/>
            <a:ext cx="2488680" cy="1028520"/>
          </a:xfrm>
          <a:prstGeom prst="rect">
            <a:avLst/>
          </a:prstGeom>
          <a:ln w="0">
            <a:noFill/>
          </a:ln>
        </p:spPr>
      </p:pic>
      <p:pic>
        <p:nvPicPr>
          <p:cNvPr id="143" name="Google Shape;301;p33"/>
          <p:cNvPicPr/>
          <p:nvPr/>
        </p:nvPicPr>
        <p:blipFill>
          <a:blip r:embed="rId4"/>
          <a:stretch/>
        </p:blipFill>
        <p:spPr>
          <a:xfrm>
            <a:off x="8833320" y="597600"/>
            <a:ext cx="2806200" cy="1269720"/>
          </a:xfrm>
          <a:prstGeom prst="rect">
            <a:avLst/>
          </a:prstGeom>
          <a:ln w="0">
            <a:noFill/>
          </a:ln>
        </p:spPr>
      </p:pic>
      <p:sp>
        <p:nvSpPr>
          <p:cNvPr id="144"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45" name="CuadroTexto 2"/>
          <p:cNvSpPr/>
          <p:nvPr/>
        </p:nvSpPr>
        <p:spPr>
          <a:xfrm>
            <a:off x="900720" y="1729800"/>
            <a:ext cx="97808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Una vez que el proceso de generación de la apk termine, podrás ver una ventana como la que se muestra a continuación. Utiliza la aplicación de MIT AI2 Companion para escanear el QR. </a:t>
            </a:r>
            <a:endParaRPr lang="es-MX" sz="1800" b="0" strike="noStrike" spc="-1">
              <a:latin typeface="Arial"/>
            </a:endParaRPr>
          </a:p>
        </p:txBody>
      </p:sp>
      <p:pic>
        <p:nvPicPr>
          <p:cNvPr id="146" name="Imagen 3"/>
          <p:cNvPicPr/>
          <p:nvPr/>
        </p:nvPicPr>
        <p:blipFill>
          <a:blip r:embed="rId5"/>
          <a:stretch/>
        </p:blipFill>
        <p:spPr>
          <a:xfrm>
            <a:off x="4536720" y="2752920"/>
            <a:ext cx="5147280" cy="3803760"/>
          </a:xfrm>
          <a:prstGeom prst="rect">
            <a:avLst/>
          </a:prstGeom>
          <a:ln w="0">
            <a:noFill/>
          </a:ln>
        </p:spPr>
      </p:pic>
      <p:pic>
        <p:nvPicPr>
          <p:cNvPr id="147" name="Imagen 4"/>
          <p:cNvPicPr/>
          <p:nvPr/>
        </p:nvPicPr>
        <p:blipFill>
          <a:blip r:embed="rId6"/>
          <a:srcRect l="26798" t="5189" r="48262" b="81094"/>
          <a:stretch/>
        </p:blipFill>
        <p:spPr>
          <a:xfrm>
            <a:off x="900720" y="2796480"/>
            <a:ext cx="1689840" cy="18583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Google Shape;300;p33"/>
          <p:cNvPicPr/>
          <p:nvPr/>
        </p:nvPicPr>
        <p:blipFill>
          <a:blip r:embed="rId3"/>
          <a:stretch/>
        </p:blipFill>
        <p:spPr>
          <a:xfrm>
            <a:off x="638640" y="597600"/>
            <a:ext cx="2488680" cy="1028520"/>
          </a:xfrm>
          <a:prstGeom prst="rect">
            <a:avLst/>
          </a:prstGeom>
          <a:ln w="0">
            <a:noFill/>
          </a:ln>
        </p:spPr>
      </p:pic>
      <p:pic>
        <p:nvPicPr>
          <p:cNvPr id="149" name="Google Shape;301;p33"/>
          <p:cNvPicPr/>
          <p:nvPr/>
        </p:nvPicPr>
        <p:blipFill>
          <a:blip r:embed="rId4"/>
          <a:stretch/>
        </p:blipFill>
        <p:spPr>
          <a:xfrm>
            <a:off x="8833320" y="597600"/>
            <a:ext cx="2806200" cy="1269720"/>
          </a:xfrm>
          <a:prstGeom prst="rect">
            <a:avLst/>
          </a:prstGeom>
          <a:ln w="0">
            <a:noFill/>
          </a:ln>
        </p:spPr>
      </p:pic>
      <p:sp>
        <p:nvSpPr>
          <p:cNvPr id="150"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51" name="CuadroTexto 2"/>
          <p:cNvSpPr/>
          <p:nvPr/>
        </p:nvSpPr>
        <p:spPr>
          <a:xfrm>
            <a:off x="886680" y="1631160"/>
            <a:ext cx="1075284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Es posible que, durante el proceso de descarga, veas un anuncio como el que se muestra en la siguiente imagen. Esto se debe a que, normalmente, las aplicaciones deben pasar por un proceso de revisión antes de ser ofertadas en la play store, de otro modo google no se hace responsable de lo que la app pueda ocasionar al dispositivo. Pata esta práctica no hay problema ya que se trata de una aplicación de prueba, sin embargo, se te invita a que conozcas acerca del proceso completo. Por lo pronto, pudes seleccionar la opción </a:t>
            </a:r>
            <a:r>
              <a:rPr lang="es-MX" sz="1800" b="1" strike="noStrike" spc="-1">
                <a:solidFill>
                  <a:srgbClr val="000000"/>
                </a:solidFill>
                <a:latin typeface="Calibri"/>
              </a:rPr>
              <a:t>Descargar de todos modos</a:t>
            </a:r>
            <a:endParaRPr lang="es-MX" sz="1800" b="0" strike="noStrike" spc="-1">
              <a:latin typeface="Arial"/>
            </a:endParaRPr>
          </a:p>
        </p:txBody>
      </p:sp>
      <p:pic>
        <p:nvPicPr>
          <p:cNvPr id="152" name="Imagen 5"/>
          <p:cNvPicPr/>
          <p:nvPr/>
        </p:nvPicPr>
        <p:blipFill>
          <a:blip r:embed="rId5"/>
          <a:srcRect t="21346" b="19814"/>
          <a:stretch/>
        </p:blipFill>
        <p:spPr>
          <a:xfrm>
            <a:off x="4987800" y="3344040"/>
            <a:ext cx="2803320" cy="329904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Google Shape;300;p33"/>
          <p:cNvPicPr/>
          <p:nvPr/>
        </p:nvPicPr>
        <p:blipFill>
          <a:blip r:embed="rId3"/>
          <a:stretch/>
        </p:blipFill>
        <p:spPr>
          <a:xfrm>
            <a:off x="638640" y="597600"/>
            <a:ext cx="2488680" cy="1028520"/>
          </a:xfrm>
          <a:prstGeom prst="rect">
            <a:avLst/>
          </a:prstGeom>
          <a:ln w="0">
            <a:noFill/>
          </a:ln>
        </p:spPr>
      </p:pic>
      <p:pic>
        <p:nvPicPr>
          <p:cNvPr id="154" name="Google Shape;301;p33"/>
          <p:cNvPicPr/>
          <p:nvPr/>
        </p:nvPicPr>
        <p:blipFill>
          <a:blip r:embed="rId4"/>
          <a:stretch/>
        </p:blipFill>
        <p:spPr>
          <a:xfrm>
            <a:off x="8833320" y="597600"/>
            <a:ext cx="2806200" cy="1269720"/>
          </a:xfrm>
          <a:prstGeom prst="rect">
            <a:avLst/>
          </a:prstGeom>
          <a:ln w="0">
            <a:noFill/>
          </a:ln>
        </p:spPr>
      </p:pic>
      <p:sp>
        <p:nvSpPr>
          <p:cNvPr id="155"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56" name="CuadroTexto 2"/>
          <p:cNvSpPr/>
          <p:nvPr/>
        </p:nvSpPr>
        <p:spPr>
          <a:xfrm>
            <a:off x="886680" y="1631160"/>
            <a:ext cx="10518606"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s-MX" sz="1800" b="0" strike="noStrike" spc="-1" dirty="0">
                <a:solidFill>
                  <a:srgbClr val="000000"/>
                </a:solidFill>
                <a:latin typeface="Calibri"/>
              </a:rPr>
              <a:t>Al terminar la descarga deberás ver una ventana como la que se muestra a continuación. Selecciona la opción </a:t>
            </a:r>
            <a:r>
              <a:rPr lang="es-MX" sz="1800" b="1" strike="noStrike" spc="-1" dirty="0">
                <a:solidFill>
                  <a:srgbClr val="000000"/>
                </a:solidFill>
                <a:latin typeface="Calibri"/>
              </a:rPr>
              <a:t>Abir</a:t>
            </a:r>
            <a:endParaRPr lang="es-MX" sz="1800" b="0" strike="noStrike" spc="-1" dirty="0">
              <a:latin typeface="Arial"/>
            </a:endParaRPr>
          </a:p>
        </p:txBody>
      </p:sp>
      <p:pic>
        <p:nvPicPr>
          <p:cNvPr id="157" name="Imagen 3"/>
          <p:cNvPicPr/>
          <p:nvPr/>
        </p:nvPicPr>
        <p:blipFill>
          <a:blip r:embed="rId5"/>
          <a:srcRect t="9745" b="58982"/>
          <a:stretch/>
        </p:blipFill>
        <p:spPr>
          <a:xfrm>
            <a:off x="4206051" y="2885302"/>
            <a:ext cx="3428640" cy="214380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Google Shape;300;p33"/>
          <p:cNvPicPr/>
          <p:nvPr/>
        </p:nvPicPr>
        <p:blipFill>
          <a:blip r:embed="rId3"/>
          <a:stretch/>
        </p:blipFill>
        <p:spPr>
          <a:xfrm>
            <a:off x="638640" y="597600"/>
            <a:ext cx="2488680" cy="1028520"/>
          </a:xfrm>
          <a:prstGeom prst="rect">
            <a:avLst/>
          </a:prstGeom>
          <a:ln w="0">
            <a:noFill/>
          </a:ln>
        </p:spPr>
      </p:pic>
      <p:pic>
        <p:nvPicPr>
          <p:cNvPr id="160" name="Google Shape;301;p33"/>
          <p:cNvPicPr/>
          <p:nvPr/>
        </p:nvPicPr>
        <p:blipFill>
          <a:blip r:embed="rId4"/>
          <a:stretch/>
        </p:blipFill>
        <p:spPr>
          <a:xfrm>
            <a:off x="8833320" y="597600"/>
            <a:ext cx="2806200" cy="1269720"/>
          </a:xfrm>
          <a:prstGeom prst="rect">
            <a:avLst/>
          </a:prstGeom>
          <a:ln w="0">
            <a:noFill/>
          </a:ln>
        </p:spPr>
      </p:pic>
      <p:sp>
        <p:nvSpPr>
          <p:cNvPr id="161"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62" name="CuadroTexto 2"/>
          <p:cNvSpPr/>
          <p:nvPr/>
        </p:nvSpPr>
        <p:spPr>
          <a:xfrm>
            <a:off x="886680" y="1631160"/>
            <a:ext cx="50979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A continuación, deberás confirmar la instalación de la aplicación. Para ello selecciona la opción </a:t>
            </a:r>
            <a:r>
              <a:rPr lang="es-MX" sz="1800" b="1" strike="noStrike" spc="-1">
                <a:solidFill>
                  <a:srgbClr val="000000"/>
                </a:solidFill>
                <a:latin typeface="Calibri"/>
              </a:rPr>
              <a:t>INSTALAR</a:t>
            </a:r>
            <a:r>
              <a:rPr lang="es-MX" sz="1800" b="0" strike="noStrike" spc="-1">
                <a:solidFill>
                  <a:srgbClr val="000000"/>
                </a:solidFill>
                <a:latin typeface="Calibri"/>
              </a:rPr>
              <a:t> </a:t>
            </a:r>
            <a:endParaRPr lang="es-MX" sz="1800" b="0" strike="noStrike" spc="-1">
              <a:latin typeface="Arial"/>
            </a:endParaRPr>
          </a:p>
        </p:txBody>
      </p:sp>
      <p:pic>
        <p:nvPicPr>
          <p:cNvPr id="163" name="Imagen 6"/>
          <p:cNvPicPr/>
          <p:nvPr/>
        </p:nvPicPr>
        <p:blipFill>
          <a:blip r:embed="rId5"/>
          <a:srcRect t="12160"/>
          <a:stretch/>
        </p:blipFill>
        <p:spPr>
          <a:xfrm>
            <a:off x="6426360" y="1626480"/>
            <a:ext cx="2637360" cy="46335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Google Shape;300;p33"/>
          <p:cNvPicPr/>
          <p:nvPr/>
        </p:nvPicPr>
        <p:blipFill>
          <a:blip r:embed="rId3"/>
          <a:stretch/>
        </p:blipFill>
        <p:spPr>
          <a:xfrm>
            <a:off x="638640" y="597600"/>
            <a:ext cx="2488680" cy="1028520"/>
          </a:xfrm>
          <a:prstGeom prst="rect">
            <a:avLst/>
          </a:prstGeom>
          <a:ln w="0">
            <a:noFill/>
          </a:ln>
        </p:spPr>
      </p:pic>
      <p:pic>
        <p:nvPicPr>
          <p:cNvPr id="165" name="Google Shape;301;p33"/>
          <p:cNvPicPr/>
          <p:nvPr/>
        </p:nvPicPr>
        <p:blipFill>
          <a:blip r:embed="rId4"/>
          <a:stretch/>
        </p:blipFill>
        <p:spPr>
          <a:xfrm>
            <a:off x="8833320" y="597600"/>
            <a:ext cx="2806200" cy="1269720"/>
          </a:xfrm>
          <a:prstGeom prst="rect">
            <a:avLst/>
          </a:prstGeom>
          <a:ln w="0">
            <a:noFill/>
          </a:ln>
        </p:spPr>
      </p:pic>
      <p:sp>
        <p:nvSpPr>
          <p:cNvPr id="166"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67" name="CuadroTexto 2"/>
          <p:cNvSpPr/>
          <p:nvPr/>
        </p:nvSpPr>
        <p:spPr>
          <a:xfrm>
            <a:off x="886680" y="1631160"/>
            <a:ext cx="509796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Nuevamente, por cuestiones de seguridad la tienda de Google tenderá a mostrar alguna advertencia como la que se muestra a continuación. En este caso, para continuar con el proceso de instalación selecciona la opción </a:t>
            </a:r>
            <a:r>
              <a:rPr lang="es-MX" sz="1800" b="1" strike="noStrike" spc="-1">
                <a:solidFill>
                  <a:srgbClr val="000000"/>
                </a:solidFill>
                <a:latin typeface="Calibri"/>
              </a:rPr>
              <a:t>Mas detalles </a:t>
            </a:r>
            <a:r>
              <a:rPr lang="es-MX" sz="1800" b="0" strike="noStrike" spc="-1">
                <a:solidFill>
                  <a:srgbClr val="000000"/>
                </a:solidFill>
                <a:latin typeface="Calibri"/>
              </a:rPr>
              <a:t>y luego la opción </a:t>
            </a:r>
            <a:r>
              <a:rPr lang="es-MX" sz="1800" b="1" strike="noStrike" spc="-1">
                <a:solidFill>
                  <a:srgbClr val="000000"/>
                </a:solidFill>
                <a:latin typeface="Calibri"/>
              </a:rPr>
              <a:t>Instalar de todas formas</a:t>
            </a:r>
            <a:endParaRPr lang="es-MX" sz="1800" b="0" strike="noStrike" spc="-1">
              <a:latin typeface="Arial"/>
            </a:endParaRPr>
          </a:p>
        </p:txBody>
      </p:sp>
      <p:pic>
        <p:nvPicPr>
          <p:cNvPr id="168" name="Imagen 3"/>
          <p:cNvPicPr/>
          <p:nvPr/>
        </p:nvPicPr>
        <p:blipFill>
          <a:blip r:embed="rId5"/>
          <a:stretch/>
        </p:blipFill>
        <p:spPr>
          <a:xfrm>
            <a:off x="6217560" y="1626480"/>
            <a:ext cx="2615400" cy="5231160"/>
          </a:xfrm>
          <a:prstGeom prst="rect">
            <a:avLst/>
          </a:prstGeom>
          <a:ln w="0">
            <a:noFill/>
          </a:ln>
        </p:spPr>
      </p:pic>
      <p:pic>
        <p:nvPicPr>
          <p:cNvPr id="169" name="Imagen 4"/>
          <p:cNvPicPr/>
          <p:nvPr/>
        </p:nvPicPr>
        <p:blipFill>
          <a:blip r:embed="rId6"/>
          <a:stretch/>
        </p:blipFill>
        <p:spPr>
          <a:xfrm>
            <a:off x="9045360" y="1626480"/>
            <a:ext cx="2594160" cy="5189040"/>
          </a:xfrm>
          <a:prstGeom prst="rect">
            <a:avLst/>
          </a:prstGeom>
          <a:ln w="0">
            <a:noFill/>
          </a:ln>
        </p:spPr>
      </p:pic>
      <p:sp>
        <p:nvSpPr>
          <p:cNvPr id="2" name="Rectángulo 1">
            <a:extLst>
              <a:ext uri="{FF2B5EF4-FFF2-40B4-BE49-F238E27FC236}">
                <a16:creationId xmlns:a16="http://schemas.microsoft.com/office/drawing/2014/main" id="{BDED8817-1CEC-93A3-9D1A-6BFBE49F2A0F}"/>
              </a:ext>
            </a:extLst>
          </p:cNvPr>
          <p:cNvSpPr/>
          <p:nvPr/>
        </p:nvSpPr>
        <p:spPr>
          <a:xfrm>
            <a:off x="6400800" y="5301049"/>
            <a:ext cx="1445741" cy="44484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Rectángulo 2">
            <a:extLst>
              <a:ext uri="{FF2B5EF4-FFF2-40B4-BE49-F238E27FC236}">
                <a16:creationId xmlns:a16="http://schemas.microsoft.com/office/drawing/2014/main" id="{5E5B5E2F-487F-AD78-39B5-61D0217E2C7D}"/>
              </a:ext>
            </a:extLst>
          </p:cNvPr>
          <p:cNvSpPr/>
          <p:nvPr/>
        </p:nvSpPr>
        <p:spPr>
          <a:xfrm>
            <a:off x="9291145" y="5301049"/>
            <a:ext cx="1891862" cy="444843"/>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Google Shape;300;p33"/>
          <p:cNvPicPr/>
          <p:nvPr/>
        </p:nvPicPr>
        <p:blipFill>
          <a:blip r:embed="rId3"/>
          <a:stretch/>
        </p:blipFill>
        <p:spPr>
          <a:xfrm>
            <a:off x="638640" y="597600"/>
            <a:ext cx="2488680" cy="1028520"/>
          </a:xfrm>
          <a:prstGeom prst="rect">
            <a:avLst/>
          </a:prstGeom>
          <a:ln w="0">
            <a:noFill/>
          </a:ln>
        </p:spPr>
      </p:pic>
      <p:pic>
        <p:nvPicPr>
          <p:cNvPr id="171" name="Google Shape;301;p33"/>
          <p:cNvPicPr/>
          <p:nvPr/>
        </p:nvPicPr>
        <p:blipFill>
          <a:blip r:embed="rId4"/>
          <a:stretch/>
        </p:blipFill>
        <p:spPr>
          <a:xfrm>
            <a:off x="8833320" y="597600"/>
            <a:ext cx="2806200" cy="1269720"/>
          </a:xfrm>
          <a:prstGeom prst="rect">
            <a:avLst/>
          </a:prstGeom>
          <a:ln w="0">
            <a:noFill/>
          </a:ln>
        </p:spPr>
      </p:pic>
      <p:sp>
        <p:nvSpPr>
          <p:cNvPr id="172"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73" name="CuadroTexto 2"/>
          <p:cNvSpPr/>
          <p:nvPr/>
        </p:nvSpPr>
        <p:spPr>
          <a:xfrm>
            <a:off x="886680" y="1631160"/>
            <a:ext cx="86727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Al finalizar este proceso deberás poder ver el acceso a tu aplicación con el ícono que seleccionaste en la pantalla de tu dispositivo. </a:t>
            </a:r>
            <a:endParaRPr lang="es-MX" sz="1800" b="0" strike="noStrike" spc="-1">
              <a:latin typeface="Arial"/>
            </a:endParaRPr>
          </a:p>
        </p:txBody>
      </p:sp>
      <p:pic>
        <p:nvPicPr>
          <p:cNvPr id="174" name="Imagen 6"/>
          <p:cNvPicPr/>
          <p:nvPr/>
        </p:nvPicPr>
        <p:blipFill>
          <a:blip r:embed="rId5"/>
          <a:srcRect t="43226" r="70136" b="41207"/>
          <a:stretch/>
        </p:blipFill>
        <p:spPr>
          <a:xfrm>
            <a:off x="5161680" y="2633400"/>
            <a:ext cx="1868400" cy="19468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Google Shape;300;p 1"/>
          <p:cNvPicPr/>
          <p:nvPr/>
        </p:nvPicPr>
        <p:blipFill>
          <a:blip r:embed="rId3"/>
          <a:stretch/>
        </p:blipFill>
        <p:spPr>
          <a:xfrm>
            <a:off x="638640" y="597600"/>
            <a:ext cx="2488680" cy="1028520"/>
          </a:xfrm>
          <a:prstGeom prst="rect">
            <a:avLst/>
          </a:prstGeom>
          <a:ln w="0">
            <a:noFill/>
          </a:ln>
        </p:spPr>
      </p:pic>
      <p:pic>
        <p:nvPicPr>
          <p:cNvPr id="176" name="Google Shape;301;p 1"/>
          <p:cNvPicPr/>
          <p:nvPr/>
        </p:nvPicPr>
        <p:blipFill>
          <a:blip r:embed="rId4"/>
          <a:stretch/>
        </p:blipFill>
        <p:spPr>
          <a:xfrm>
            <a:off x="8833320" y="597600"/>
            <a:ext cx="2806200" cy="1269720"/>
          </a:xfrm>
          <a:prstGeom prst="rect">
            <a:avLst/>
          </a:prstGeom>
          <a:ln w="0">
            <a:noFill/>
          </a:ln>
        </p:spPr>
      </p:pic>
      <p:sp>
        <p:nvSpPr>
          <p:cNvPr id="177" name="Google Shape;302;p 1"/>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78" name="CuadroTexto 3"/>
          <p:cNvSpPr/>
          <p:nvPr/>
        </p:nvSpPr>
        <p:spPr>
          <a:xfrm>
            <a:off x="1047240" y="1631160"/>
            <a:ext cx="1029276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dirty="0">
                <a:solidFill>
                  <a:srgbClr val="000000"/>
                </a:solidFill>
                <a:latin typeface="Calibri"/>
              </a:rPr>
              <a:t>¿Qué sigue?</a:t>
            </a:r>
            <a:endParaRPr lang="es-MX" sz="1800" b="0" strike="noStrike" spc="-1" dirty="0">
              <a:latin typeface="Arial"/>
            </a:endParaRPr>
          </a:p>
          <a:p>
            <a:pPr>
              <a:lnSpc>
                <a:spcPct val="100000"/>
              </a:lnSpc>
              <a:buNone/>
            </a:pPr>
            <a:endParaRPr lang="es-MX" sz="1800" b="0" strike="noStrike" spc="-1" dirty="0">
              <a:latin typeface="Arial"/>
            </a:endParaRPr>
          </a:p>
          <a:p>
            <a:pPr>
              <a:lnSpc>
                <a:spcPct val="100000"/>
              </a:lnSpc>
              <a:buNone/>
            </a:pPr>
            <a:r>
              <a:rPr lang="es-MX" sz="1800" b="0" strike="noStrike" spc="-1" dirty="0">
                <a:solidFill>
                  <a:srgbClr val="000000"/>
                </a:solidFill>
                <a:latin typeface="Calibri"/>
              </a:rPr>
              <a:t>Bueno, pues ahora tendríamos que hacer un poco de trabajo de campo para recabar información por medio de la aplicación.     </a:t>
            </a:r>
            <a:endParaRPr lang="es-MX" sz="18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Rectangle 1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93" name="Rectangle 13"/>
          <p:cNvSpPr/>
          <p:nvPr/>
        </p:nvSpPr>
        <p:spPr>
          <a:xfrm rot="5400000" flipH="1">
            <a:off x="-1410840" y="1410480"/>
            <a:ext cx="6857640" cy="4037400"/>
          </a:xfrm>
          <a:prstGeom prst="rect">
            <a:avLst/>
          </a:prstGeom>
          <a:gradFill rotWithShape="0">
            <a:gsLst>
              <a:gs pos="8000">
                <a:srgbClr val="000000"/>
              </a:gs>
              <a:gs pos="100000">
                <a:srgbClr val="2F5597"/>
              </a:gs>
            </a:gsLst>
            <a:lin ang="13200000"/>
          </a:gradFill>
          <a:ln>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94" name="Rectangle 15"/>
          <p:cNvSpPr/>
          <p:nvPr/>
        </p:nvSpPr>
        <p:spPr>
          <a:xfrm rot="5400000" flipH="1">
            <a:off x="-1410840" y="1420560"/>
            <a:ext cx="6857640" cy="4037400"/>
          </a:xfrm>
          <a:prstGeom prst="rect">
            <a:avLst/>
          </a:prstGeom>
          <a:gradFill rotWithShape="0">
            <a:gsLst>
              <a:gs pos="1000">
                <a:srgbClr val="4472C4">
                  <a:alpha val="46274"/>
                </a:srgbClr>
              </a:gs>
              <a:gs pos="100000">
                <a:srgbClr val="000000">
                  <a:alpha val="0"/>
                </a:srgbClr>
              </a:gs>
            </a:gsLst>
            <a:lin ang="14400000"/>
          </a:gradFill>
          <a:ln>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95" name="Rectangle 17"/>
          <p:cNvSpPr/>
          <p:nvPr/>
        </p:nvSpPr>
        <p:spPr>
          <a:xfrm rot="5400000" flipH="1">
            <a:off x="766800" y="3588480"/>
            <a:ext cx="2501640" cy="4037400"/>
          </a:xfrm>
          <a:prstGeom prst="rect">
            <a:avLst/>
          </a:prstGeom>
          <a:gradFill rotWithShape="0">
            <a:gsLst>
              <a:gs pos="2000">
                <a:srgbClr val="4472C4">
                  <a:alpha val="29019"/>
                </a:srgbClr>
              </a:gs>
              <a:gs pos="100000">
                <a:srgbClr val="000000">
                  <a:alpha val="30196"/>
                </a:srgbClr>
              </a:gs>
            </a:gsLst>
            <a:lin ang="8400000"/>
          </a:gradFill>
          <a:ln>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96" name="Freeform: Shape 19"/>
          <p:cNvSpPr/>
          <p:nvPr/>
        </p:nvSpPr>
        <p:spPr>
          <a:xfrm rot="20635800">
            <a:off x="-501480" y="969480"/>
            <a:ext cx="3899880" cy="4178520"/>
          </a:xfrm>
          <a:custGeom>
            <a:avLst/>
            <a:gdLst/>
            <a:ahLst/>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472C4">
                  <a:alpha val="43137"/>
                </a:srgbClr>
              </a:gs>
            </a:gsLst>
            <a:lin ang="834000"/>
          </a:gradFill>
          <a:ln>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97" name="Rectangle 21"/>
          <p:cNvSpPr/>
          <p:nvPr/>
        </p:nvSpPr>
        <p:spPr>
          <a:xfrm rot="5400000" flipH="1">
            <a:off x="-1410840" y="1400400"/>
            <a:ext cx="6857640" cy="4037400"/>
          </a:xfrm>
          <a:prstGeom prst="rect">
            <a:avLst/>
          </a:prstGeom>
          <a:gradFill rotWithShape="0">
            <a:gsLst>
              <a:gs pos="1000">
                <a:srgbClr val="8FAADC">
                  <a:alpha val="11372"/>
                </a:srgbClr>
              </a:gs>
              <a:gs pos="100000">
                <a:srgbClr val="000000">
                  <a:alpha val="0"/>
                </a:srgbClr>
              </a:gs>
            </a:gsLst>
            <a:lin ang="9000000"/>
          </a:gradFill>
          <a:ln>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98" name="CuadroTexto 6"/>
          <p:cNvSpPr/>
          <p:nvPr/>
        </p:nvSpPr>
        <p:spPr>
          <a:xfrm>
            <a:off x="4581720" y="649440"/>
            <a:ext cx="3025080" cy="554580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indent="-228600">
              <a:lnSpc>
                <a:spcPct val="90000"/>
              </a:lnSpc>
              <a:spcAft>
                <a:spcPts val="601"/>
              </a:spcAft>
              <a:buClr>
                <a:srgbClr val="000000"/>
              </a:buClr>
              <a:buFont typeface="Arial"/>
              <a:buChar char="•"/>
            </a:pPr>
            <a:r>
              <a:rPr lang="en-US" sz="2000" b="0" strike="noStrike" spc="-1">
                <a:solidFill>
                  <a:srgbClr val="000000"/>
                </a:solidFill>
                <a:latin typeface="Calibri"/>
              </a:rPr>
              <a:t>2.- Al pulsar la opción de Instalar podrás verificar el proceso de instalación. </a:t>
            </a:r>
            <a:endParaRPr lang="es-MX" sz="2000" b="0" strike="noStrike" spc="-1">
              <a:latin typeface="Arial"/>
            </a:endParaRPr>
          </a:p>
        </p:txBody>
      </p:sp>
      <p:pic>
        <p:nvPicPr>
          <p:cNvPr id="99" name="Imagen 5"/>
          <p:cNvPicPr/>
          <p:nvPr/>
        </p:nvPicPr>
        <p:blipFill>
          <a:blip r:embed="rId2"/>
          <a:srcRect t="11312" b="45045"/>
          <a:stretch/>
        </p:blipFill>
        <p:spPr>
          <a:xfrm>
            <a:off x="8109360" y="1857240"/>
            <a:ext cx="3615480" cy="31550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Google Shape;300;p 2"/>
          <p:cNvPicPr/>
          <p:nvPr/>
        </p:nvPicPr>
        <p:blipFill>
          <a:blip r:embed="rId3"/>
          <a:stretch/>
        </p:blipFill>
        <p:spPr>
          <a:xfrm>
            <a:off x="638640" y="597600"/>
            <a:ext cx="2488680" cy="1028520"/>
          </a:xfrm>
          <a:prstGeom prst="rect">
            <a:avLst/>
          </a:prstGeom>
          <a:ln w="0">
            <a:noFill/>
          </a:ln>
        </p:spPr>
      </p:pic>
      <p:pic>
        <p:nvPicPr>
          <p:cNvPr id="180" name="Google Shape;301;p 2"/>
          <p:cNvPicPr/>
          <p:nvPr/>
        </p:nvPicPr>
        <p:blipFill>
          <a:blip r:embed="rId4"/>
          <a:stretch/>
        </p:blipFill>
        <p:spPr>
          <a:xfrm>
            <a:off x="8833320" y="597600"/>
            <a:ext cx="2806200" cy="1269720"/>
          </a:xfrm>
          <a:prstGeom prst="rect">
            <a:avLst/>
          </a:prstGeom>
          <a:ln w="0">
            <a:noFill/>
          </a:ln>
        </p:spPr>
      </p:pic>
      <p:sp>
        <p:nvSpPr>
          <p:cNvPr id="181" name="Google Shape;302;p 2"/>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82" name="CuadroTexto 4"/>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183" name="CuadroTexto 182"/>
          <p:cNvSpPr txBox="1"/>
          <p:nvPr/>
        </p:nvSpPr>
        <p:spPr>
          <a:xfrm>
            <a:off x="720000" y="1626120"/>
            <a:ext cx="10620000" cy="602280"/>
          </a:xfrm>
          <a:prstGeom prst="rect">
            <a:avLst/>
          </a:prstGeom>
          <a:noFill/>
          <a:ln w="0">
            <a:noFill/>
          </a:ln>
        </p:spPr>
        <p:txBody>
          <a:bodyPr lIns="90000" tIns="45000" rIns="90000" bIns="45000" anchor="t">
            <a:noAutofit/>
          </a:bodyPr>
          <a:lstStyle/>
          <a:p>
            <a:r>
              <a:rPr lang="es-MX" sz="1800" b="0" strike="noStrike" spc="-1">
                <a:latin typeface="Arial"/>
              </a:rPr>
              <a:t>Al terminar de recabar los datos deberás tener una tabla similar a la que se muestra a continuación, solamente que esta tabla quedó almacenada en tu dispositivo móvil y es necesario extraerla de ahí</a:t>
            </a:r>
          </a:p>
        </p:txBody>
      </p:sp>
      <p:graphicFrame>
        <p:nvGraphicFramePr>
          <p:cNvPr id="184" name="Tabla 183"/>
          <p:cNvGraphicFramePr/>
          <p:nvPr/>
        </p:nvGraphicFramePr>
        <p:xfrm>
          <a:off x="1404360" y="2772360"/>
          <a:ext cx="9000000" cy="2289960"/>
        </p:xfrm>
        <a:graphic>
          <a:graphicData uri="http://schemas.openxmlformats.org/drawingml/2006/table">
            <a:tbl>
              <a:tblPr/>
              <a:tblGrid>
                <a:gridCol w="2117160">
                  <a:extLst>
                    <a:ext uri="{9D8B030D-6E8A-4147-A177-3AD203B41FA5}">
                      <a16:colId xmlns:a16="http://schemas.microsoft.com/office/drawing/2014/main" val="20000"/>
                    </a:ext>
                  </a:extLst>
                </a:gridCol>
                <a:gridCol w="1901160">
                  <a:extLst>
                    <a:ext uri="{9D8B030D-6E8A-4147-A177-3AD203B41FA5}">
                      <a16:colId xmlns:a16="http://schemas.microsoft.com/office/drawing/2014/main" val="20001"/>
                    </a:ext>
                  </a:extLst>
                </a:gridCol>
                <a:gridCol w="2428200">
                  <a:extLst>
                    <a:ext uri="{9D8B030D-6E8A-4147-A177-3AD203B41FA5}">
                      <a16:colId xmlns:a16="http://schemas.microsoft.com/office/drawing/2014/main" val="20002"/>
                    </a:ext>
                  </a:extLst>
                </a:gridCol>
                <a:gridCol w="2553480">
                  <a:extLst>
                    <a:ext uri="{9D8B030D-6E8A-4147-A177-3AD203B41FA5}">
                      <a16:colId xmlns:a16="http://schemas.microsoft.com/office/drawing/2014/main" val="20003"/>
                    </a:ext>
                  </a:extLst>
                </a:gridCol>
              </a:tblGrid>
              <a:tr h="4435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19.4464479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-99.0827003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921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19.4028736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-99.1933423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921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19.4293039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-99.1749605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921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19.4300609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-99.1147913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7008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19.4326018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-99.1332049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Google Shape;300;p 3"/>
          <p:cNvPicPr/>
          <p:nvPr/>
        </p:nvPicPr>
        <p:blipFill>
          <a:blip r:embed="rId3"/>
          <a:stretch/>
        </p:blipFill>
        <p:spPr>
          <a:xfrm>
            <a:off x="638640" y="597600"/>
            <a:ext cx="2488680" cy="1028520"/>
          </a:xfrm>
          <a:prstGeom prst="rect">
            <a:avLst/>
          </a:prstGeom>
          <a:ln w="0">
            <a:noFill/>
          </a:ln>
        </p:spPr>
      </p:pic>
      <p:pic>
        <p:nvPicPr>
          <p:cNvPr id="186" name="Google Shape;301;p 3"/>
          <p:cNvPicPr/>
          <p:nvPr/>
        </p:nvPicPr>
        <p:blipFill>
          <a:blip r:embed="rId4"/>
          <a:stretch/>
        </p:blipFill>
        <p:spPr>
          <a:xfrm>
            <a:off x="8833320" y="597600"/>
            <a:ext cx="2806200" cy="1269720"/>
          </a:xfrm>
          <a:prstGeom prst="rect">
            <a:avLst/>
          </a:prstGeom>
          <a:ln w="0">
            <a:noFill/>
          </a:ln>
        </p:spPr>
      </p:pic>
      <p:sp>
        <p:nvSpPr>
          <p:cNvPr id="187" name="Google Shape;302;p 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88" name="CuadroTexto 7"/>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189" name="CuadroTexto 188"/>
          <p:cNvSpPr txBox="1"/>
          <p:nvPr/>
        </p:nvSpPr>
        <p:spPr>
          <a:xfrm>
            <a:off x="720000" y="1626120"/>
            <a:ext cx="10620000" cy="1626120"/>
          </a:xfrm>
          <a:prstGeom prst="rect">
            <a:avLst/>
          </a:prstGeom>
          <a:noFill/>
          <a:ln w="0">
            <a:noFill/>
          </a:ln>
        </p:spPr>
        <p:txBody>
          <a:bodyPr lIns="90000" tIns="45000" rIns="90000" bIns="45000" anchor="t">
            <a:noAutofit/>
          </a:bodyPr>
          <a:lstStyle/>
          <a:p>
            <a:r>
              <a:rPr lang="es-MX" sz="1800" b="0" strike="noStrike" spc="-1">
                <a:latin typeface="Arial"/>
              </a:rPr>
              <a:t>Para extraer los datos del dispositivo vamos a necesitar conectar el dispositivo a la computadora por medio del cable de datos y, una vez que esté conectado, tendremos que localizar el dispositivo en el gestor de archivos y después localizar en él el archivo csv que contiene los datos. </a:t>
            </a:r>
          </a:p>
          <a:p>
            <a:endParaRPr lang="es-MX" sz="1800" b="0" strike="noStrike" spc="-1">
              <a:latin typeface="Arial"/>
            </a:endParaRPr>
          </a:p>
          <a:p>
            <a:r>
              <a:rPr lang="es-MX" sz="1800" b="0" strike="noStrike" spc="-1">
                <a:latin typeface="Arial"/>
              </a:rPr>
              <a:t>Puedes encontrarlo escribiendo el nombre del archivo en la barra de búsqueda. Recuerda que el nombre del archivo lo asignamos al momento de crear la aplicación. </a:t>
            </a:r>
          </a:p>
        </p:txBody>
      </p:sp>
      <p:pic>
        <p:nvPicPr>
          <p:cNvPr id="190" name="Imagen 189"/>
          <p:cNvPicPr/>
          <p:nvPr/>
        </p:nvPicPr>
        <p:blipFill>
          <a:blip r:embed="rId5"/>
          <a:stretch/>
        </p:blipFill>
        <p:spPr>
          <a:xfrm>
            <a:off x="1843200" y="3499200"/>
            <a:ext cx="7876800" cy="1180800"/>
          </a:xfrm>
          <a:prstGeom prst="rect">
            <a:avLst/>
          </a:prstGeom>
          <a:ln w="0">
            <a:noFill/>
          </a:ln>
        </p:spPr>
      </p:pic>
      <p:sp>
        <p:nvSpPr>
          <p:cNvPr id="191" name="CuadroTexto 190"/>
          <p:cNvSpPr txBox="1"/>
          <p:nvPr/>
        </p:nvSpPr>
        <p:spPr>
          <a:xfrm>
            <a:off x="720000" y="5220000"/>
            <a:ext cx="10440000" cy="602280"/>
          </a:xfrm>
          <a:prstGeom prst="rect">
            <a:avLst/>
          </a:prstGeom>
          <a:noFill/>
          <a:ln w="0">
            <a:noFill/>
          </a:ln>
        </p:spPr>
        <p:txBody>
          <a:bodyPr lIns="90000" tIns="45000" rIns="90000" bIns="45000" anchor="t">
            <a:noAutofit/>
          </a:bodyPr>
          <a:lstStyle/>
          <a:p>
            <a:r>
              <a:rPr lang="es-MX" sz="1800" b="0" strike="noStrike" spc="-1">
                <a:latin typeface="Arial"/>
              </a:rPr>
              <a:t>Una vez que hayas encontrado el archivo lo puedes copiar y pegar en la carpeta donde te encuentres trabajando en tu computadora.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Google Shape;300;p 4"/>
          <p:cNvPicPr/>
          <p:nvPr/>
        </p:nvPicPr>
        <p:blipFill>
          <a:blip r:embed="rId3"/>
          <a:stretch/>
        </p:blipFill>
        <p:spPr>
          <a:xfrm>
            <a:off x="638640" y="597600"/>
            <a:ext cx="2488680" cy="1028520"/>
          </a:xfrm>
          <a:prstGeom prst="rect">
            <a:avLst/>
          </a:prstGeom>
          <a:ln w="0">
            <a:noFill/>
          </a:ln>
        </p:spPr>
      </p:pic>
      <p:pic>
        <p:nvPicPr>
          <p:cNvPr id="193" name="Google Shape;301;p 4"/>
          <p:cNvPicPr/>
          <p:nvPr/>
        </p:nvPicPr>
        <p:blipFill>
          <a:blip r:embed="rId4"/>
          <a:stretch/>
        </p:blipFill>
        <p:spPr>
          <a:xfrm>
            <a:off x="8833320" y="597600"/>
            <a:ext cx="2806200" cy="1269720"/>
          </a:xfrm>
          <a:prstGeom prst="rect">
            <a:avLst/>
          </a:prstGeom>
          <a:ln w="0">
            <a:noFill/>
          </a:ln>
        </p:spPr>
      </p:pic>
      <p:sp>
        <p:nvSpPr>
          <p:cNvPr id="194" name="Google Shape;302;p 4"/>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95" name="CuadroTexto 8"/>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196" name="CuadroTexto 195"/>
          <p:cNvSpPr txBox="1"/>
          <p:nvPr/>
        </p:nvSpPr>
        <p:spPr>
          <a:xfrm>
            <a:off x="720000" y="1626120"/>
            <a:ext cx="10620000" cy="346320"/>
          </a:xfrm>
          <a:prstGeom prst="rect">
            <a:avLst/>
          </a:prstGeom>
          <a:noFill/>
          <a:ln w="0">
            <a:noFill/>
          </a:ln>
        </p:spPr>
        <p:txBody>
          <a:bodyPr lIns="90000" tIns="45000" rIns="90000" bIns="45000" anchor="t">
            <a:noAutofit/>
          </a:bodyPr>
          <a:lstStyle/>
          <a:p>
            <a:r>
              <a:rPr lang="es-MX" sz="1800" b="0" strike="noStrike" spc="-1">
                <a:latin typeface="Arial"/>
              </a:rPr>
              <a:t>Si abres el archivo con algún programa de hoja de cálculo podrás ver algo similar a esto: </a:t>
            </a:r>
          </a:p>
        </p:txBody>
      </p:sp>
      <p:graphicFrame>
        <p:nvGraphicFramePr>
          <p:cNvPr id="197" name="Tabla 196"/>
          <p:cNvGraphicFramePr/>
          <p:nvPr/>
        </p:nvGraphicFramePr>
        <p:xfrm>
          <a:off x="1044000" y="2160000"/>
          <a:ext cx="9000000" cy="2289960"/>
        </p:xfrm>
        <a:graphic>
          <a:graphicData uri="http://schemas.openxmlformats.org/drawingml/2006/table">
            <a:tbl>
              <a:tblPr/>
              <a:tblGrid>
                <a:gridCol w="2117160">
                  <a:extLst>
                    <a:ext uri="{9D8B030D-6E8A-4147-A177-3AD203B41FA5}">
                      <a16:colId xmlns:a16="http://schemas.microsoft.com/office/drawing/2014/main" val="20000"/>
                    </a:ext>
                  </a:extLst>
                </a:gridCol>
                <a:gridCol w="1901160">
                  <a:extLst>
                    <a:ext uri="{9D8B030D-6E8A-4147-A177-3AD203B41FA5}">
                      <a16:colId xmlns:a16="http://schemas.microsoft.com/office/drawing/2014/main" val="20001"/>
                    </a:ext>
                  </a:extLst>
                </a:gridCol>
                <a:gridCol w="2428200">
                  <a:extLst>
                    <a:ext uri="{9D8B030D-6E8A-4147-A177-3AD203B41FA5}">
                      <a16:colId xmlns:a16="http://schemas.microsoft.com/office/drawing/2014/main" val="20002"/>
                    </a:ext>
                  </a:extLst>
                </a:gridCol>
                <a:gridCol w="2553480">
                  <a:extLst>
                    <a:ext uri="{9D8B030D-6E8A-4147-A177-3AD203B41FA5}">
                      <a16:colId xmlns:a16="http://schemas.microsoft.com/office/drawing/2014/main" val="20003"/>
                    </a:ext>
                  </a:extLst>
                </a:gridCol>
              </a:tblGrid>
              <a:tr h="4435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19.4464479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-99.0827003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921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19.4028736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-99.1933423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921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19.4293039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-99.1749605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921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19.4300609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-99.1147913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7008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19.4326018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-99.1332049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Google Shape;300;p 5"/>
          <p:cNvPicPr/>
          <p:nvPr/>
        </p:nvPicPr>
        <p:blipFill>
          <a:blip r:embed="rId3"/>
          <a:stretch/>
        </p:blipFill>
        <p:spPr>
          <a:xfrm>
            <a:off x="638640" y="597600"/>
            <a:ext cx="2488680" cy="1028520"/>
          </a:xfrm>
          <a:prstGeom prst="rect">
            <a:avLst/>
          </a:prstGeom>
          <a:ln w="0">
            <a:noFill/>
          </a:ln>
        </p:spPr>
      </p:pic>
      <p:pic>
        <p:nvPicPr>
          <p:cNvPr id="199" name="Google Shape;301;p 5"/>
          <p:cNvPicPr/>
          <p:nvPr/>
        </p:nvPicPr>
        <p:blipFill>
          <a:blip r:embed="rId4"/>
          <a:stretch/>
        </p:blipFill>
        <p:spPr>
          <a:xfrm>
            <a:off x="8833320" y="597600"/>
            <a:ext cx="2806200" cy="1269720"/>
          </a:xfrm>
          <a:prstGeom prst="rect">
            <a:avLst/>
          </a:prstGeom>
          <a:ln w="0">
            <a:noFill/>
          </a:ln>
        </p:spPr>
      </p:pic>
      <p:sp>
        <p:nvSpPr>
          <p:cNvPr id="200" name="Google Shape;302;p 5"/>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201" name="CuadroTexto 9"/>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202" name="CuadroTexto 201"/>
          <p:cNvSpPr txBox="1"/>
          <p:nvPr/>
        </p:nvSpPr>
        <p:spPr>
          <a:xfrm>
            <a:off x="720000" y="1626120"/>
            <a:ext cx="10620000" cy="602280"/>
          </a:xfrm>
          <a:prstGeom prst="rect">
            <a:avLst/>
          </a:prstGeom>
          <a:noFill/>
          <a:ln w="0">
            <a:noFill/>
          </a:ln>
        </p:spPr>
        <p:txBody>
          <a:bodyPr lIns="90000" tIns="45000" rIns="90000" bIns="45000" anchor="t">
            <a:noAutofit/>
          </a:bodyPr>
          <a:lstStyle/>
          <a:p>
            <a:r>
              <a:rPr lang="es-MX" sz="1800" b="0" strike="noStrike" spc="-1">
                <a:latin typeface="Arial"/>
              </a:rPr>
              <a:t>Como puedes observar la tabla no tiene encabezado, así que hay que agregar una fila al inicio para ello.  </a:t>
            </a:r>
          </a:p>
        </p:txBody>
      </p:sp>
      <p:graphicFrame>
        <p:nvGraphicFramePr>
          <p:cNvPr id="203" name="Tabla 202"/>
          <p:cNvGraphicFramePr/>
          <p:nvPr/>
        </p:nvGraphicFramePr>
        <p:xfrm>
          <a:off x="1044000" y="2520000"/>
          <a:ext cx="9000000" cy="2181960"/>
        </p:xfrm>
        <a:graphic>
          <a:graphicData uri="http://schemas.openxmlformats.org/drawingml/2006/table">
            <a:tbl>
              <a:tblPr/>
              <a:tblGrid>
                <a:gridCol w="2117160">
                  <a:extLst>
                    <a:ext uri="{9D8B030D-6E8A-4147-A177-3AD203B41FA5}">
                      <a16:colId xmlns:a16="http://schemas.microsoft.com/office/drawing/2014/main" val="20000"/>
                    </a:ext>
                  </a:extLst>
                </a:gridCol>
                <a:gridCol w="1901160">
                  <a:extLst>
                    <a:ext uri="{9D8B030D-6E8A-4147-A177-3AD203B41FA5}">
                      <a16:colId xmlns:a16="http://schemas.microsoft.com/office/drawing/2014/main" val="20001"/>
                    </a:ext>
                  </a:extLst>
                </a:gridCol>
                <a:gridCol w="2428200">
                  <a:extLst>
                    <a:ext uri="{9D8B030D-6E8A-4147-A177-3AD203B41FA5}">
                      <a16:colId xmlns:a16="http://schemas.microsoft.com/office/drawing/2014/main" val="20002"/>
                    </a:ext>
                  </a:extLst>
                </a:gridCol>
                <a:gridCol w="2553480">
                  <a:extLst>
                    <a:ext uri="{9D8B030D-6E8A-4147-A177-3AD203B41FA5}">
                      <a16:colId xmlns:a16="http://schemas.microsoft.com/office/drawing/2014/main" val="20003"/>
                    </a:ext>
                  </a:extLst>
                </a:gridCol>
              </a:tblGrid>
              <a:tr h="47808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19.4464479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r">
                        <a:buNone/>
                      </a:pPr>
                      <a:r>
                        <a:rPr lang="es-MX" sz="1800" b="0" strike="noStrike" spc="-1">
                          <a:latin typeface="Arial"/>
                        </a:rPr>
                        <a:t>-99.0827003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921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19.4028736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-99.1933423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2876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19.4293039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-99.1749605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129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19.4300609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-99.1147913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7008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19.4326018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-99.1332049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Google Shape;300;p 6"/>
          <p:cNvPicPr/>
          <p:nvPr/>
        </p:nvPicPr>
        <p:blipFill>
          <a:blip r:embed="rId3"/>
          <a:stretch/>
        </p:blipFill>
        <p:spPr>
          <a:xfrm>
            <a:off x="638640" y="597600"/>
            <a:ext cx="2488680" cy="1028520"/>
          </a:xfrm>
          <a:prstGeom prst="rect">
            <a:avLst/>
          </a:prstGeom>
          <a:ln w="0">
            <a:noFill/>
          </a:ln>
        </p:spPr>
      </p:pic>
      <p:pic>
        <p:nvPicPr>
          <p:cNvPr id="205" name="Google Shape;301;p 6"/>
          <p:cNvPicPr/>
          <p:nvPr/>
        </p:nvPicPr>
        <p:blipFill>
          <a:blip r:embed="rId4"/>
          <a:stretch/>
        </p:blipFill>
        <p:spPr>
          <a:xfrm>
            <a:off x="8833320" y="597600"/>
            <a:ext cx="2806200" cy="1269720"/>
          </a:xfrm>
          <a:prstGeom prst="rect">
            <a:avLst/>
          </a:prstGeom>
          <a:ln w="0">
            <a:noFill/>
          </a:ln>
        </p:spPr>
      </p:pic>
      <p:sp>
        <p:nvSpPr>
          <p:cNvPr id="206" name="Google Shape;302;p 6"/>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207" name="CuadroTexto 10"/>
          <p:cNvSpPr/>
          <p:nvPr/>
        </p:nvSpPr>
        <p:spPr>
          <a:xfrm>
            <a:off x="1047240" y="1631160"/>
            <a:ext cx="10292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s-MX" sz="1800" b="0" strike="noStrike" spc="-1">
                <a:solidFill>
                  <a:srgbClr val="000000"/>
                </a:solidFill>
                <a:latin typeface="Calibri"/>
              </a:rPr>
              <a:t>     </a:t>
            </a:r>
            <a:endParaRPr lang="es-MX" sz="1800" b="0" strike="noStrike" spc="-1">
              <a:latin typeface="Arial"/>
            </a:endParaRPr>
          </a:p>
        </p:txBody>
      </p:sp>
      <p:sp>
        <p:nvSpPr>
          <p:cNvPr id="208" name="CuadroTexto 207"/>
          <p:cNvSpPr txBox="1"/>
          <p:nvPr/>
        </p:nvSpPr>
        <p:spPr>
          <a:xfrm>
            <a:off x="720000" y="1626120"/>
            <a:ext cx="10620000" cy="602280"/>
          </a:xfrm>
          <a:prstGeom prst="rect">
            <a:avLst/>
          </a:prstGeom>
          <a:noFill/>
          <a:ln w="0">
            <a:noFill/>
          </a:ln>
        </p:spPr>
        <p:txBody>
          <a:bodyPr lIns="90000" tIns="45000" rIns="90000" bIns="45000" anchor="t">
            <a:noAutofit/>
          </a:bodyPr>
          <a:lstStyle/>
          <a:p>
            <a:r>
              <a:rPr lang="es-MX" sz="1800" b="0" strike="noStrike" spc="-1">
                <a:latin typeface="Arial"/>
              </a:rPr>
              <a:t>Como puedes observar la tabla no tiene encabezado, así que hay que agregar una fila al inicio para ello.  </a:t>
            </a:r>
          </a:p>
        </p:txBody>
      </p:sp>
      <p:graphicFrame>
        <p:nvGraphicFramePr>
          <p:cNvPr id="209" name="Tabla 208"/>
          <p:cNvGraphicFramePr/>
          <p:nvPr/>
        </p:nvGraphicFramePr>
        <p:xfrm>
          <a:off x="643680" y="2289600"/>
          <a:ext cx="10619640" cy="4377600"/>
        </p:xfrm>
        <a:graphic>
          <a:graphicData uri="http://schemas.openxmlformats.org/drawingml/2006/table">
            <a:tbl>
              <a:tblPr/>
              <a:tblGrid>
                <a:gridCol w="2498400">
                  <a:extLst>
                    <a:ext uri="{9D8B030D-6E8A-4147-A177-3AD203B41FA5}">
                      <a16:colId xmlns:a16="http://schemas.microsoft.com/office/drawing/2014/main" val="20000"/>
                    </a:ext>
                  </a:extLst>
                </a:gridCol>
                <a:gridCol w="2243160">
                  <a:extLst>
                    <a:ext uri="{9D8B030D-6E8A-4147-A177-3AD203B41FA5}">
                      <a16:colId xmlns:a16="http://schemas.microsoft.com/office/drawing/2014/main" val="20001"/>
                    </a:ext>
                  </a:extLst>
                </a:gridCol>
                <a:gridCol w="2865600">
                  <a:extLst>
                    <a:ext uri="{9D8B030D-6E8A-4147-A177-3AD203B41FA5}">
                      <a16:colId xmlns:a16="http://schemas.microsoft.com/office/drawing/2014/main" val="20002"/>
                    </a:ext>
                  </a:extLst>
                </a:gridCol>
                <a:gridCol w="3012480">
                  <a:extLst>
                    <a:ext uri="{9D8B030D-6E8A-4147-A177-3AD203B41FA5}">
                      <a16:colId xmlns:a16="http://schemas.microsoft.com/office/drawing/2014/main" val="20003"/>
                    </a:ext>
                  </a:extLst>
                </a:gridCol>
              </a:tblGrid>
              <a:tr h="377280">
                <a:tc>
                  <a:txBody>
                    <a:bodyPr/>
                    <a:lstStyle/>
                    <a:p>
                      <a:r>
                        <a:rPr lang="es-MX" sz="1800" b="0" strike="noStrike" spc="-1">
                          <a:latin typeface="Arial"/>
                        </a:rPr>
                        <a:t>resp1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resp2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latitud</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s-MX" sz="1800" b="0" strike="noStrike" spc="-1">
                          <a:latin typeface="Arial"/>
                        </a:rPr>
                        <a:t>longitud</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6900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19.4464479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-99.0827003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7440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19.4028736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-99.1933423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877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19.4293039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-99.1749605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499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19.4300609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-99.1147913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643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19.4326018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-99.1332049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3499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19.4194815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-99.1920307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4992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19.3228012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-99.1891748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3499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19.2898665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-99.2161866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79080">
                <a:tc>
                  <a:txBody>
                    <a:bodyPr/>
                    <a:lstStyle/>
                    <a:p>
                      <a:r>
                        <a:rPr lang="es-MX" sz="1800" b="0" strike="noStrike" spc="-1">
                          <a:latin typeface="Arial"/>
                        </a:rPr>
                        <a:t>'El día'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s-MX" sz="1800" b="0" strike="noStrike" spc="-1">
                          <a:latin typeface="Arial"/>
                        </a:rPr>
                        <a:t>'Silencio'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19.4059402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r">
                        <a:buNone/>
                      </a:pPr>
                      <a:r>
                        <a:rPr lang="es-MX" sz="1800" b="0" strike="noStrike" spc="-1">
                          <a:latin typeface="Arial"/>
                        </a:rPr>
                        <a:t>-99.1004137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9"/>
                  </a:ext>
                </a:extLst>
              </a:tr>
              <a:tr h="661320">
                <a:tc>
                  <a:txBody>
                    <a:bodyPr/>
                    <a:lstStyle/>
                    <a:p>
                      <a:r>
                        <a:rPr lang="es-MX" sz="1800" b="0" strike="noStrike" spc="-1">
                          <a:latin typeface="Arial"/>
                        </a:rPr>
                        <a:t>'La noche'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s-MX" sz="1800" b="0" strike="noStrike" spc="-1">
                          <a:latin typeface="Arial"/>
                        </a:rPr>
                        <a:t>'Ruido'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19.4088135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r">
                        <a:buNone/>
                      </a:pPr>
                      <a:r>
                        <a:rPr lang="es-MX" sz="1800" b="0" strike="noStrike" spc="-1">
                          <a:latin typeface="Arial"/>
                        </a:rPr>
                        <a:t>-99.1586025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101"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7000"/>
          </a:bodyPr>
          <a:lstStyle/>
          <a:p>
            <a:pPr algn="ctr">
              <a:lnSpc>
                <a:spcPct val="90000"/>
              </a:lnSpc>
              <a:spcAft>
                <a:spcPts val="601"/>
              </a:spcAft>
              <a:buNone/>
            </a:pPr>
            <a:r>
              <a:rPr lang="en-US" sz="2500" b="0" strike="noStrike" spc="-1">
                <a:solidFill>
                  <a:srgbClr val="FFFFFF"/>
                </a:solidFill>
                <a:latin typeface="Calibri Light"/>
              </a:rPr>
              <a:t>3.-Una vez que la aplicación se haya terminado de instalar, podrás ver en la pantalla de tu dispositivo el ícono correspondiente. </a:t>
            </a:r>
            <a:endParaRPr lang="es-MX" sz="2500" b="0" strike="noStrike" spc="-1">
              <a:latin typeface="Arial"/>
            </a:endParaRPr>
          </a:p>
        </p:txBody>
      </p:sp>
      <p:pic>
        <p:nvPicPr>
          <p:cNvPr id="102" name="Imagen 2"/>
          <p:cNvPicPr/>
          <p:nvPr/>
        </p:nvPicPr>
        <p:blipFill>
          <a:blip r:embed="rId2"/>
          <a:srcRect b="70900"/>
          <a:stretch/>
        </p:blipFill>
        <p:spPr>
          <a:xfrm>
            <a:off x="4777200" y="1455120"/>
            <a:ext cx="6780240" cy="394488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104"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81000" lnSpcReduction="10000"/>
          </a:bodyPr>
          <a:lstStyle/>
          <a:p>
            <a:pPr algn="ctr">
              <a:lnSpc>
                <a:spcPct val="90000"/>
              </a:lnSpc>
              <a:spcAft>
                <a:spcPts val="601"/>
              </a:spcAft>
              <a:buNone/>
            </a:pPr>
            <a:r>
              <a:rPr lang="en-US" sz="2500" b="0" strike="noStrike" spc="-1">
                <a:solidFill>
                  <a:srgbClr val="FFFFFF"/>
                </a:solidFill>
                <a:latin typeface="Calibri Light"/>
              </a:rPr>
              <a:t>4.- </a:t>
            </a:r>
            <a:r>
              <a:rPr lang="es-MX" sz="2600" b="0" strike="noStrike" spc="-1">
                <a:solidFill>
                  <a:srgbClr val="FFFFFF"/>
                </a:solidFill>
                <a:latin typeface="Calibri Light"/>
              </a:rPr>
              <a:t>Regresa a la página de app inventor en tu computadora y busca en el menú la opción Conectar y luego la opción AI Companion. Al hacer eso aparece un código QR. </a:t>
            </a:r>
            <a:endParaRPr lang="es-MX" sz="2600" b="0" strike="noStrike" spc="-1">
              <a:latin typeface="Arial"/>
            </a:endParaRPr>
          </a:p>
          <a:p>
            <a:pPr algn="ctr">
              <a:lnSpc>
                <a:spcPct val="90000"/>
              </a:lnSpc>
              <a:spcAft>
                <a:spcPts val="601"/>
              </a:spcAft>
              <a:buNone/>
            </a:pPr>
            <a:r>
              <a:rPr lang="en-US" sz="2500" b="0" strike="noStrike" spc="-1">
                <a:solidFill>
                  <a:srgbClr val="FFFFFF"/>
                </a:solidFill>
                <a:latin typeface="Calibri Light"/>
              </a:rPr>
              <a:t>. </a:t>
            </a:r>
            <a:endParaRPr lang="es-MX" sz="2500" b="0" strike="noStrike" spc="-1">
              <a:latin typeface="Arial"/>
            </a:endParaRPr>
          </a:p>
        </p:txBody>
      </p:sp>
      <p:pic>
        <p:nvPicPr>
          <p:cNvPr id="105" name="Google Shape;304;p33" descr="Interfaz de usuario gráfica, Texto, Aplicación, Chat o mensaje de texto&#10;&#10;Descripción generada automáticamente"/>
          <p:cNvPicPr/>
          <p:nvPr/>
        </p:nvPicPr>
        <p:blipFill>
          <a:blip r:embed="rId2"/>
          <a:stretch/>
        </p:blipFill>
        <p:spPr>
          <a:xfrm>
            <a:off x="6338520" y="417960"/>
            <a:ext cx="3708000" cy="1549080"/>
          </a:xfrm>
          <a:prstGeom prst="rect">
            <a:avLst/>
          </a:prstGeom>
          <a:ln w="0">
            <a:noFill/>
          </a:ln>
        </p:spPr>
      </p:pic>
      <p:pic>
        <p:nvPicPr>
          <p:cNvPr id="106" name="Google Shape;305;p33" descr="Código QR&#10;&#10;Descripción generada automáticamente"/>
          <p:cNvPicPr/>
          <p:nvPr/>
        </p:nvPicPr>
        <p:blipFill>
          <a:blip r:embed="rId3"/>
          <a:stretch/>
        </p:blipFill>
        <p:spPr>
          <a:xfrm>
            <a:off x="6397200" y="2560320"/>
            <a:ext cx="3726720" cy="369972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108"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83500" lnSpcReduction="10000"/>
          </a:bodyPr>
          <a:lstStyle/>
          <a:p>
            <a:pPr algn="ctr">
              <a:lnSpc>
                <a:spcPct val="90000"/>
              </a:lnSpc>
              <a:spcAft>
                <a:spcPts val="601"/>
              </a:spcAft>
              <a:buNone/>
            </a:pPr>
            <a:r>
              <a:rPr lang="en-US" sz="2500" b="0" strike="noStrike" spc="-1" dirty="0">
                <a:solidFill>
                  <a:srgbClr val="FFFFFF"/>
                </a:solidFill>
                <a:latin typeface="Calibri Light"/>
              </a:rPr>
              <a:t>5.-En </a:t>
            </a:r>
            <a:r>
              <a:rPr lang="en-US" sz="2500" b="0" strike="noStrike" spc="-1" dirty="0" err="1">
                <a:solidFill>
                  <a:srgbClr val="FFFFFF"/>
                </a:solidFill>
                <a:latin typeface="Calibri Light"/>
              </a:rPr>
              <a:t>tu</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dispositivo</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móvil</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abre</a:t>
            </a:r>
            <a:r>
              <a:rPr lang="en-US" sz="2500" b="0" strike="noStrike" spc="-1" dirty="0">
                <a:solidFill>
                  <a:srgbClr val="FFFFFF"/>
                </a:solidFill>
                <a:latin typeface="Calibri Light"/>
              </a:rPr>
              <a:t> la </a:t>
            </a:r>
            <a:r>
              <a:rPr lang="en-US" sz="2500" b="0" strike="noStrike" spc="-1" dirty="0" err="1">
                <a:solidFill>
                  <a:srgbClr val="FFFFFF"/>
                </a:solidFill>
                <a:latin typeface="Calibri Light"/>
              </a:rPr>
              <a:t>aplicación</a:t>
            </a:r>
            <a:r>
              <a:rPr lang="en-US" sz="2500" b="0" strike="noStrike" spc="-1" dirty="0">
                <a:solidFill>
                  <a:srgbClr val="FFFFFF"/>
                </a:solidFill>
                <a:latin typeface="Calibri Light"/>
              </a:rPr>
              <a:t> que </a:t>
            </a:r>
            <a:r>
              <a:rPr lang="en-US" sz="2500" b="0" strike="noStrike" spc="-1" dirty="0" err="1">
                <a:solidFill>
                  <a:srgbClr val="FFFFFF"/>
                </a:solidFill>
                <a:latin typeface="Calibri Light"/>
              </a:rPr>
              <a:t>acabas</a:t>
            </a:r>
            <a:r>
              <a:rPr lang="en-US" sz="2500" b="0" strike="noStrike" spc="-1" dirty="0">
                <a:solidFill>
                  <a:srgbClr val="FFFFFF"/>
                </a:solidFill>
                <a:latin typeface="Calibri Light"/>
              </a:rPr>
              <a:t> de </a:t>
            </a:r>
            <a:r>
              <a:rPr lang="en-US" sz="2500" b="0" strike="noStrike" spc="-1" dirty="0" err="1">
                <a:solidFill>
                  <a:srgbClr val="FFFFFF"/>
                </a:solidFill>
                <a:latin typeface="Calibri Light"/>
              </a:rPr>
              <a:t>instalar</a:t>
            </a:r>
            <a:r>
              <a:rPr lang="en-US" sz="2500" b="0" strike="noStrike" spc="-1" dirty="0">
                <a:solidFill>
                  <a:srgbClr val="FFFFFF"/>
                </a:solidFill>
                <a:latin typeface="Calibri Light"/>
              </a:rPr>
              <a:t> (MIT AI 2)</a:t>
            </a:r>
            <a:r>
              <a:rPr lang="es-MX" sz="2600" b="0" strike="noStrike" spc="-1" dirty="0">
                <a:solidFill>
                  <a:srgbClr val="FFFFFF"/>
                </a:solidFill>
                <a:latin typeface="Calibri Light"/>
              </a:rPr>
              <a:t>, dirige la cámara hacia el código QR y selecciona la opción scan QR code</a:t>
            </a:r>
            <a:r>
              <a:rPr lang="en-US" sz="2500" b="0" strike="noStrike" spc="-1" dirty="0">
                <a:solidFill>
                  <a:srgbClr val="FFFFFF"/>
                </a:solidFill>
                <a:latin typeface="Calibri Light"/>
              </a:rPr>
              <a:t>. </a:t>
            </a:r>
            <a:endParaRPr lang="es-MX" sz="2500" b="0" strike="noStrike" spc="-1" dirty="0">
              <a:latin typeface="Arial"/>
            </a:endParaRPr>
          </a:p>
        </p:txBody>
      </p:sp>
      <p:pic>
        <p:nvPicPr>
          <p:cNvPr id="109" name="Imagen 4"/>
          <p:cNvPicPr/>
          <p:nvPr/>
        </p:nvPicPr>
        <p:blipFill>
          <a:blip r:embed="rId2"/>
          <a:srcRect b="46055"/>
          <a:stretch/>
        </p:blipFill>
        <p:spPr>
          <a:xfrm>
            <a:off x="6695280" y="1579320"/>
            <a:ext cx="3428640" cy="36986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111"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8500"/>
          </a:bodyPr>
          <a:lstStyle/>
          <a:p>
            <a:pPr algn="ctr">
              <a:lnSpc>
                <a:spcPct val="90000"/>
              </a:lnSpc>
              <a:spcAft>
                <a:spcPts val="601"/>
              </a:spcAft>
              <a:buNone/>
            </a:pPr>
            <a:r>
              <a:rPr lang="en-US" sz="2500" b="0" strike="noStrike" spc="-1" dirty="0">
                <a:solidFill>
                  <a:srgbClr val="FFFFFF"/>
                </a:solidFill>
                <a:latin typeface="Calibri Light"/>
              </a:rPr>
              <a:t>6.-Al </a:t>
            </a:r>
            <a:r>
              <a:rPr lang="en-US" sz="2500" b="0" strike="noStrike" spc="-1" dirty="0" err="1">
                <a:solidFill>
                  <a:srgbClr val="FFFFFF"/>
                </a:solidFill>
                <a:latin typeface="Calibri Light"/>
              </a:rPr>
              <a:t>escaneare</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el</a:t>
            </a:r>
            <a:r>
              <a:rPr lang="en-US" sz="2500" b="0" strike="noStrike" spc="-1" dirty="0">
                <a:solidFill>
                  <a:srgbClr val="FFFFFF"/>
                </a:solidFill>
                <a:latin typeface="Calibri Light"/>
              </a:rPr>
              <a:t> Código QR la </a:t>
            </a:r>
            <a:r>
              <a:rPr lang="en-US" sz="2500" b="0" strike="noStrike" spc="-1" dirty="0" err="1">
                <a:solidFill>
                  <a:srgbClr val="FFFFFF"/>
                </a:solidFill>
                <a:latin typeface="Calibri Light"/>
              </a:rPr>
              <a:t>aplicación</a:t>
            </a:r>
            <a:r>
              <a:rPr lang="en-US" sz="2500" b="0" strike="noStrike" spc="-1" dirty="0">
                <a:solidFill>
                  <a:srgbClr val="FFFFFF"/>
                </a:solidFill>
                <a:latin typeface="Calibri Light"/>
              </a:rPr>
              <a:t> que </a:t>
            </a:r>
            <a:r>
              <a:rPr lang="en-US" sz="2500" b="0" strike="noStrike" spc="-1" dirty="0" err="1">
                <a:solidFill>
                  <a:srgbClr val="FFFFFF"/>
                </a:solidFill>
                <a:latin typeface="Calibri Light"/>
              </a:rPr>
              <a:t>acabas</a:t>
            </a:r>
            <a:r>
              <a:rPr lang="en-US" sz="2500" b="0" strike="noStrike" spc="-1" dirty="0">
                <a:solidFill>
                  <a:srgbClr val="FFFFFF"/>
                </a:solidFill>
                <a:latin typeface="Calibri Light"/>
              </a:rPr>
              <a:t> de </a:t>
            </a:r>
            <a:r>
              <a:rPr lang="en-US" sz="2500" b="0" strike="noStrike" spc="-1" dirty="0" err="1">
                <a:solidFill>
                  <a:srgbClr val="FFFFFF"/>
                </a:solidFill>
                <a:latin typeface="Calibri Light"/>
              </a:rPr>
              <a:t>construir</a:t>
            </a:r>
            <a:r>
              <a:rPr lang="en-US" sz="2500" b="0" strike="noStrike" spc="-1" dirty="0">
                <a:solidFill>
                  <a:srgbClr val="FFFFFF"/>
                </a:solidFill>
                <a:latin typeface="Calibri Light"/>
              </a:rPr>
              <a:t> se </a:t>
            </a:r>
            <a:r>
              <a:rPr lang="en-US" sz="2500" b="0" strike="noStrike" spc="-1" dirty="0" err="1">
                <a:solidFill>
                  <a:srgbClr val="FFFFFF"/>
                </a:solidFill>
                <a:latin typeface="Calibri Light"/>
              </a:rPr>
              <a:t>verá</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en</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tu</a:t>
            </a:r>
            <a:r>
              <a:rPr lang="en-US" sz="2500" b="0" strike="noStrike" spc="-1" dirty="0">
                <a:solidFill>
                  <a:srgbClr val="FFFFFF"/>
                </a:solidFill>
                <a:latin typeface="Calibri Light"/>
              </a:rPr>
              <a:t> </a:t>
            </a:r>
            <a:r>
              <a:rPr lang="en-US" sz="2500" b="0" strike="noStrike" spc="-1" dirty="0" err="1">
                <a:solidFill>
                  <a:srgbClr val="FFFFFF"/>
                </a:solidFill>
                <a:latin typeface="Calibri Light"/>
              </a:rPr>
              <a:t>dispositivo</a:t>
            </a:r>
            <a:r>
              <a:rPr lang="en-US" sz="2500" b="0" strike="noStrike" spc="-1" dirty="0">
                <a:solidFill>
                  <a:srgbClr val="FFFFFF"/>
                </a:solidFill>
                <a:latin typeface="Calibri Light"/>
              </a:rPr>
              <a:t>. </a:t>
            </a:r>
            <a:endParaRPr lang="es-MX" sz="2500" b="0" strike="noStrike" spc="-1" dirty="0">
              <a:latin typeface="Arial"/>
            </a:endParaRPr>
          </a:p>
        </p:txBody>
      </p:sp>
      <p:pic>
        <p:nvPicPr>
          <p:cNvPr id="3" name="Imagen 2">
            <a:extLst>
              <a:ext uri="{FF2B5EF4-FFF2-40B4-BE49-F238E27FC236}">
                <a16:creationId xmlns:a16="http://schemas.microsoft.com/office/drawing/2014/main" id="{76804D2E-3102-7F5E-F651-B1FF0A338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3475"/>
            <a:ext cx="3350610" cy="57439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114"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85000" lnSpcReduction="20000"/>
          </a:bodyPr>
          <a:lstStyle/>
          <a:p>
            <a:pPr algn="ctr">
              <a:lnSpc>
                <a:spcPct val="90000"/>
              </a:lnSpc>
              <a:spcAft>
                <a:spcPts val="601"/>
              </a:spcAft>
              <a:buNone/>
            </a:pPr>
            <a:r>
              <a:rPr lang="en-US" sz="2500" b="0" strike="noStrike" spc="-1">
                <a:solidFill>
                  <a:srgbClr val="FFFFFF"/>
                </a:solidFill>
                <a:latin typeface="Calibri Light"/>
              </a:rPr>
              <a:t>7.-</a:t>
            </a:r>
            <a:r>
              <a:rPr lang="es-ES" sz="2500" b="0" strike="noStrike" spc="-1">
                <a:solidFill>
                  <a:srgbClr val="FFFFFF"/>
                </a:solidFill>
                <a:latin typeface="Calibri Light"/>
              </a:rPr>
              <a:t>Recuerda que se trata de extraer información georreferenciada y por ello la aplicación hace uso del GPS, así que tendrás que dar permiso a la aplicación de acceder a la ubicación</a:t>
            </a:r>
            <a:r>
              <a:rPr lang="en-US" sz="2500" b="0" strike="noStrike" spc="-1">
                <a:solidFill>
                  <a:srgbClr val="FFFFFF"/>
                </a:solidFill>
                <a:latin typeface="Calibri Light"/>
              </a:rPr>
              <a:t>. </a:t>
            </a:r>
            <a:endParaRPr lang="es-MX" sz="2500" b="0" strike="noStrike" spc="-1">
              <a:latin typeface="Arial"/>
            </a:endParaRPr>
          </a:p>
        </p:txBody>
      </p:sp>
      <p:pic>
        <p:nvPicPr>
          <p:cNvPr id="115" name="Imagen 2"/>
          <p:cNvPicPr/>
          <p:nvPr/>
        </p:nvPicPr>
        <p:blipFill>
          <a:blip r:embed="rId2"/>
          <a:stretch/>
        </p:blipFill>
        <p:spPr>
          <a:xfrm>
            <a:off x="6401520" y="438120"/>
            <a:ext cx="2641680" cy="52837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txBody>
          <a:bodyPr/>
          <a:lstStyle/>
          <a:p>
            <a:endParaRPr lang="es-MX"/>
          </a:p>
        </p:txBody>
      </p:sp>
      <p:sp>
        <p:nvSpPr>
          <p:cNvPr id="117" name="CuadroTexto 6"/>
          <p:cNvSpPr/>
          <p:nvPr/>
        </p:nvSpPr>
        <p:spPr>
          <a:xfrm>
            <a:off x="1028880" y="1967400"/>
            <a:ext cx="2628720" cy="254700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6000" lnSpcReduction="10000"/>
          </a:bodyPr>
          <a:lstStyle/>
          <a:p>
            <a:pPr algn="ctr">
              <a:lnSpc>
                <a:spcPct val="90000"/>
              </a:lnSpc>
              <a:spcAft>
                <a:spcPts val="601"/>
              </a:spcAft>
              <a:buNone/>
            </a:pPr>
            <a:r>
              <a:rPr lang="es-ES" sz="2500" b="0" strike="noStrike" spc="-1" dirty="0">
                <a:solidFill>
                  <a:srgbClr val="FFFFFF"/>
                </a:solidFill>
                <a:latin typeface="Calibri Light"/>
              </a:rPr>
              <a:t>8.- Durante el proceso de ejecución de la aplicación deberás ver los mensajes que se incluyeron en ella al momento de crearla</a:t>
            </a:r>
            <a:r>
              <a:rPr lang="en-US" sz="2500" b="0" strike="noStrike" spc="-1" dirty="0">
                <a:solidFill>
                  <a:srgbClr val="FFFFFF"/>
                </a:solidFill>
                <a:latin typeface="Calibri Light"/>
              </a:rPr>
              <a:t>. </a:t>
            </a:r>
            <a:endParaRPr lang="es-MX" sz="2500" b="0" strike="noStrike" spc="-1" dirty="0">
              <a:latin typeface="Arial"/>
            </a:endParaRPr>
          </a:p>
        </p:txBody>
      </p:sp>
      <p:pic>
        <p:nvPicPr>
          <p:cNvPr id="118" name="Imagen 3"/>
          <p:cNvPicPr/>
          <p:nvPr/>
        </p:nvPicPr>
        <p:blipFill>
          <a:blip r:embed="rId2"/>
          <a:stretch/>
        </p:blipFill>
        <p:spPr>
          <a:xfrm>
            <a:off x="5005080" y="756720"/>
            <a:ext cx="2576520" cy="5153400"/>
          </a:xfrm>
          <a:prstGeom prst="rect">
            <a:avLst/>
          </a:prstGeom>
          <a:ln w="0">
            <a:noFill/>
          </a:ln>
        </p:spPr>
      </p:pic>
      <p:pic>
        <p:nvPicPr>
          <p:cNvPr id="119" name="Imagen 5"/>
          <p:cNvPicPr/>
          <p:nvPr/>
        </p:nvPicPr>
        <p:blipFill>
          <a:blip r:embed="rId3"/>
          <a:stretch/>
        </p:blipFill>
        <p:spPr>
          <a:xfrm>
            <a:off x="9036720" y="756720"/>
            <a:ext cx="2576520" cy="51534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Google Shape;300;p33"/>
          <p:cNvPicPr/>
          <p:nvPr/>
        </p:nvPicPr>
        <p:blipFill>
          <a:blip r:embed="rId3"/>
          <a:stretch/>
        </p:blipFill>
        <p:spPr>
          <a:xfrm>
            <a:off x="638640" y="597600"/>
            <a:ext cx="2488680" cy="1028520"/>
          </a:xfrm>
          <a:prstGeom prst="rect">
            <a:avLst/>
          </a:prstGeom>
          <a:ln w="0">
            <a:noFill/>
          </a:ln>
        </p:spPr>
      </p:pic>
      <p:pic>
        <p:nvPicPr>
          <p:cNvPr id="121" name="Google Shape;301;p33"/>
          <p:cNvPicPr/>
          <p:nvPr/>
        </p:nvPicPr>
        <p:blipFill>
          <a:blip r:embed="rId4"/>
          <a:stretch/>
        </p:blipFill>
        <p:spPr>
          <a:xfrm>
            <a:off x="8833320" y="597600"/>
            <a:ext cx="2806200" cy="1269720"/>
          </a:xfrm>
          <a:prstGeom prst="rect">
            <a:avLst/>
          </a:prstGeom>
          <a:ln w="0">
            <a:noFill/>
          </a:ln>
        </p:spPr>
      </p:pic>
      <p:sp>
        <p:nvSpPr>
          <p:cNvPr id="122" name="Google Shape;302;p33"/>
          <p:cNvSpPr/>
          <p:nvPr/>
        </p:nvSpPr>
        <p:spPr>
          <a:xfrm>
            <a:off x="3386160" y="1701720"/>
            <a:ext cx="12191760" cy="4568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s-MX"/>
          </a:p>
        </p:txBody>
      </p:sp>
      <p:sp>
        <p:nvSpPr>
          <p:cNvPr id="123" name="CuadroTexto 1"/>
          <p:cNvSpPr/>
          <p:nvPr/>
        </p:nvSpPr>
        <p:spPr>
          <a:xfrm>
            <a:off x="767255" y="1626120"/>
            <a:ext cx="10636469" cy="147587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s-MX" sz="1800" b="0" strike="noStrike" spc="-1" dirty="0">
                <a:solidFill>
                  <a:srgbClr val="000000"/>
                </a:solidFill>
                <a:latin typeface="Calibri"/>
              </a:rPr>
              <a:t>Es probable que la aplicación genere cierta latencia al momento de intentar detectar la ubicación. </a:t>
            </a:r>
            <a:endParaRPr lang="es-MX" sz="1800" b="0" strike="noStrike" spc="-1" dirty="0">
              <a:latin typeface="Arial"/>
            </a:endParaRPr>
          </a:p>
          <a:p>
            <a:pPr>
              <a:lnSpc>
                <a:spcPct val="100000"/>
              </a:lnSpc>
              <a:buNone/>
            </a:pPr>
            <a:r>
              <a:rPr lang="es-MX" sz="1800" b="0" strike="noStrike" spc="-1" dirty="0">
                <a:solidFill>
                  <a:srgbClr val="000000"/>
                </a:solidFill>
                <a:latin typeface="Calibri"/>
              </a:rPr>
              <a:t>En caso de que eso ocurra, se recomienda modificar un poco la estructura de ese proceso en la aplicación que construiste. </a:t>
            </a:r>
            <a:endParaRPr lang="es-MX" sz="1800" b="0" strike="noStrike" spc="-1" dirty="0">
              <a:latin typeface="Arial"/>
            </a:endParaRPr>
          </a:p>
          <a:p>
            <a:pPr>
              <a:lnSpc>
                <a:spcPct val="100000"/>
              </a:lnSpc>
              <a:buNone/>
            </a:pPr>
            <a:r>
              <a:rPr lang="es-MX" sz="1800" b="0" strike="noStrike" spc="-1" dirty="0">
                <a:solidFill>
                  <a:srgbClr val="000000"/>
                </a:solidFill>
                <a:latin typeface="Calibri"/>
              </a:rPr>
              <a:t>Para ello, arrastra los bloques para que el proceso de </a:t>
            </a:r>
            <a:r>
              <a:rPr lang="es-MX" sz="1800" b="1" strike="noStrike" spc="-1" dirty="0">
                <a:solidFill>
                  <a:srgbClr val="000000"/>
                </a:solidFill>
                <a:latin typeface="Calibri"/>
              </a:rPr>
              <a:t>generar_ubicacion </a:t>
            </a:r>
            <a:r>
              <a:rPr lang="es-MX" sz="1800" b="0" strike="noStrike" spc="-1" dirty="0">
                <a:solidFill>
                  <a:srgbClr val="000000"/>
                </a:solidFill>
                <a:latin typeface="Calibri"/>
              </a:rPr>
              <a:t>cambie de como se muestra en la primera imagen a como se muestra en la segunda imagen</a:t>
            </a:r>
            <a:endParaRPr lang="es-MX" sz="1800" b="0" strike="noStrike" spc="-1" dirty="0">
              <a:latin typeface="Arial"/>
            </a:endParaRPr>
          </a:p>
        </p:txBody>
      </p:sp>
      <p:pic>
        <p:nvPicPr>
          <p:cNvPr id="124" name="Imagen 5"/>
          <p:cNvPicPr/>
          <p:nvPr/>
        </p:nvPicPr>
        <p:blipFill>
          <a:blip r:embed="rId5"/>
          <a:stretch/>
        </p:blipFill>
        <p:spPr>
          <a:xfrm>
            <a:off x="767254" y="3428998"/>
            <a:ext cx="10217903" cy="3181867"/>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468</TotalTime>
  <Words>1104</Words>
  <Application>Microsoft Macintosh PowerPoint</Application>
  <PresentationFormat>Panorámica</PresentationFormat>
  <Paragraphs>160</Paragraphs>
  <Slides>24</Slides>
  <Notes>16</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24</vt:i4>
      </vt:variant>
    </vt:vector>
  </HeadingPairs>
  <TitlesOfParts>
    <vt:vector size="32" baseType="lpstr">
      <vt:lpstr>Arial</vt:lpstr>
      <vt:lpstr>Calibri</vt:lpstr>
      <vt:lpstr>Calibri Light</vt:lpstr>
      <vt:lpstr>Symbol</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GANDHI HERNANDEZ CHAN</dc:creator>
  <dc:description/>
  <cp:lastModifiedBy>GANDHI HERNANDEZ CHAN</cp:lastModifiedBy>
  <cp:revision>6</cp:revision>
  <dcterms:created xsi:type="dcterms:W3CDTF">2023-08-23T19:19:27Z</dcterms:created>
  <dcterms:modified xsi:type="dcterms:W3CDTF">2023-11-27T19:55:29Z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Panorámica</vt:lpwstr>
  </property>
  <property fmtid="{D5CDD505-2E9C-101B-9397-08002B2CF9AE}" pid="4" name="Slides">
    <vt:i4>18</vt:i4>
  </property>
</Properties>
</file>